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
  </p:notesMasterIdLst>
  <p:sldIdLst>
    <p:sldId id="269" r:id="rId6"/>
    <p:sldId id="266" r:id="rId7"/>
  </p:sldIdLst>
  <p:sldSz cx="7562850" cy="10688638"/>
  <p:notesSz cx="6888163" cy="100203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96888" indent="-39688" algn="l" rtl="0" fontAlgn="base">
      <a:spcBef>
        <a:spcPct val="0"/>
      </a:spcBef>
      <a:spcAft>
        <a:spcPct val="0"/>
      </a:spcAft>
      <a:defRPr kumimoji="1" kern="1200">
        <a:solidFill>
          <a:schemeClr val="tx1"/>
        </a:solidFill>
        <a:latin typeface="Arial" charset="0"/>
        <a:ea typeface="ＭＳ Ｐゴシック" charset="-128"/>
        <a:cs typeface="+mn-cs"/>
      </a:defRPr>
    </a:lvl2pPr>
    <a:lvl3pPr marL="995363" indent="-80963" algn="l" rtl="0" fontAlgn="base">
      <a:spcBef>
        <a:spcPct val="0"/>
      </a:spcBef>
      <a:spcAft>
        <a:spcPct val="0"/>
      </a:spcAft>
      <a:defRPr kumimoji="1" kern="1200">
        <a:solidFill>
          <a:schemeClr val="tx1"/>
        </a:solidFill>
        <a:latin typeface="Arial" charset="0"/>
        <a:ea typeface="ＭＳ Ｐゴシック" charset="-128"/>
        <a:cs typeface="+mn-cs"/>
      </a:defRPr>
    </a:lvl3pPr>
    <a:lvl4pPr marL="1492250" indent="-120650" algn="l" rtl="0" fontAlgn="base">
      <a:spcBef>
        <a:spcPct val="0"/>
      </a:spcBef>
      <a:spcAft>
        <a:spcPct val="0"/>
      </a:spcAft>
      <a:defRPr kumimoji="1" kern="1200">
        <a:solidFill>
          <a:schemeClr val="tx1"/>
        </a:solidFill>
        <a:latin typeface="Arial" charset="0"/>
        <a:ea typeface="ＭＳ Ｐゴシック" charset="-128"/>
        <a:cs typeface="+mn-cs"/>
      </a:defRPr>
    </a:lvl4pPr>
    <a:lvl5pPr marL="1990725" indent="-161925"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65">
          <p15:clr>
            <a:srgbClr val="A4A3A4"/>
          </p15:clr>
        </p15:guide>
        <p15:guide id="2" orient="horz" pos="6694">
          <p15:clr>
            <a:srgbClr val="A4A3A4"/>
          </p15:clr>
        </p15:guide>
        <p15:guide id="3" pos="4733">
          <p15:clr>
            <a:srgbClr val="A4A3A4"/>
          </p15:clr>
        </p15:guide>
        <p15:guide id="4" pos="31">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00CC"/>
    <a:srgbClr val="FFCC66"/>
    <a:srgbClr val="000066"/>
    <a:srgbClr val="33CC33"/>
    <a:srgbClr val="D42D6F"/>
    <a:srgbClr val="9EC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8" autoAdjust="0"/>
  </p:normalViewPr>
  <p:slideViewPr>
    <p:cSldViewPr>
      <p:cViewPr varScale="1">
        <p:scale>
          <a:sx n="57" d="100"/>
          <a:sy n="57" d="100"/>
        </p:scale>
        <p:origin x="2477" y="67"/>
      </p:cViewPr>
      <p:guideLst>
        <p:guide orient="horz" pos="3365"/>
        <p:guide orient="horz" pos="6694"/>
        <p:guide pos="4733"/>
        <p:guide pos="3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51" d="100"/>
          <a:sy n="151" d="100"/>
        </p:scale>
        <p:origin x="-6840" y="-120"/>
      </p:cViewPr>
      <p:guideLst>
        <p:guide orient="horz" pos="3155"/>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5622" cy="501577"/>
          </a:xfrm>
          <a:prstGeom prst="rect">
            <a:avLst/>
          </a:prstGeom>
        </p:spPr>
        <p:txBody>
          <a:bodyPr vert="horz" lIns="92415" tIns="46206" rIns="92415" bIns="46206" rtlCol="0"/>
          <a:lstStyle>
            <a:lvl1pPr algn="l">
              <a:defRPr sz="1200">
                <a:latin typeface="Arial" charset="0"/>
                <a:ea typeface="ＭＳ Ｐゴシック" charset="0"/>
                <a:cs typeface="ＭＳ Ｐゴシック" charset="0"/>
              </a:defRPr>
            </a:lvl1pPr>
          </a:lstStyle>
          <a:p>
            <a:pPr>
              <a:defRPr/>
            </a:pPr>
            <a:endParaRPr lang="ja-JP" altLang="en-US"/>
          </a:p>
        </p:txBody>
      </p:sp>
      <p:sp>
        <p:nvSpPr>
          <p:cNvPr id="3" name="日付プレースホルダー 2"/>
          <p:cNvSpPr>
            <a:spLocks noGrp="1"/>
          </p:cNvSpPr>
          <p:nvPr>
            <p:ph type="dt" idx="1"/>
          </p:nvPr>
        </p:nvSpPr>
        <p:spPr>
          <a:xfrm>
            <a:off x="3900934" y="0"/>
            <a:ext cx="2985622" cy="501577"/>
          </a:xfrm>
          <a:prstGeom prst="rect">
            <a:avLst/>
          </a:prstGeom>
        </p:spPr>
        <p:txBody>
          <a:bodyPr vert="horz" wrap="square" lIns="92415" tIns="46206" rIns="92415" bIns="46206"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fld id="{EB127E04-B4E2-4827-B596-9328D0D0D4BC}" type="datetimeFigureOut">
              <a:rPr lang="ja-JP" altLang="en-US"/>
              <a:pPr>
                <a:defRPr/>
              </a:pPr>
              <a:t>2019/11/5</a:t>
            </a:fld>
            <a:endParaRPr lang="ja-JP" altLang="en-US"/>
          </a:p>
        </p:txBody>
      </p:sp>
      <p:sp>
        <p:nvSpPr>
          <p:cNvPr id="4" name="スライド イメージ プレースホルダー 3"/>
          <p:cNvSpPr>
            <a:spLocks noGrp="1" noRot="1" noChangeAspect="1"/>
          </p:cNvSpPr>
          <p:nvPr>
            <p:ph type="sldImg" idx="2"/>
          </p:nvPr>
        </p:nvSpPr>
        <p:spPr>
          <a:xfrm>
            <a:off x="2114550" y="752475"/>
            <a:ext cx="2659063" cy="3757613"/>
          </a:xfrm>
          <a:prstGeom prst="rect">
            <a:avLst/>
          </a:prstGeom>
          <a:noFill/>
          <a:ln w="12700">
            <a:solidFill>
              <a:prstClr val="black"/>
            </a:solidFill>
          </a:ln>
        </p:spPr>
        <p:txBody>
          <a:bodyPr vert="horz" lIns="92415" tIns="46206" rIns="92415" bIns="46206" rtlCol="0" anchor="ctr"/>
          <a:lstStyle/>
          <a:p>
            <a:pPr lvl="0"/>
            <a:endParaRPr lang="ja-JP" altLang="en-US" noProof="0"/>
          </a:p>
        </p:txBody>
      </p:sp>
      <p:sp>
        <p:nvSpPr>
          <p:cNvPr id="5" name="ノート プレースホルダー 4"/>
          <p:cNvSpPr>
            <a:spLocks noGrp="1"/>
          </p:cNvSpPr>
          <p:nvPr>
            <p:ph type="body" sz="quarter" idx="3"/>
          </p:nvPr>
        </p:nvSpPr>
        <p:spPr>
          <a:xfrm>
            <a:off x="690104" y="4759363"/>
            <a:ext cx="5509565" cy="4509375"/>
          </a:xfrm>
          <a:prstGeom prst="rect">
            <a:avLst/>
          </a:prstGeom>
        </p:spPr>
        <p:txBody>
          <a:bodyPr vert="horz" lIns="92415" tIns="46206" rIns="92415" bIns="4620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517123"/>
            <a:ext cx="2985622" cy="501576"/>
          </a:xfrm>
          <a:prstGeom prst="rect">
            <a:avLst/>
          </a:prstGeom>
        </p:spPr>
        <p:txBody>
          <a:bodyPr vert="horz" lIns="92415" tIns="46206" rIns="92415" bIns="46206" rtlCol="0" anchor="b"/>
          <a:lstStyle>
            <a:lvl1pPr algn="l">
              <a:defRPr sz="1200">
                <a:latin typeface="Arial" charset="0"/>
                <a:ea typeface="ＭＳ Ｐゴシック" charset="0"/>
                <a:cs typeface="ＭＳ Ｐゴシック"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900934" y="9517123"/>
            <a:ext cx="2985622" cy="501576"/>
          </a:xfrm>
          <a:prstGeom prst="rect">
            <a:avLst/>
          </a:prstGeom>
        </p:spPr>
        <p:txBody>
          <a:bodyPr vert="horz" wrap="square" lIns="92415" tIns="46206" rIns="92415" bIns="46206"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5377361A-1856-4483-B462-3EE2B75FEBB2}" type="slidenum">
              <a:rPr lang="ja-JP" altLang="en-US"/>
              <a:pPr>
                <a:defRPr/>
              </a:pPr>
              <a:t>‹#›</a:t>
            </a:fld>
            <a:endParaRPr lang="ja-JP" altLang="en-US"/>
          </a:p>
        </p:txBody>
      </p:sp>
    </p:spTree>
    <p:extLst>
      <p:ext uri="{BB962C8B-B14F-4D97-AF65-F5344CB8AC3E}">
        <p14:creationId xmlns:p14="http://schemas.microsoft.com/office/powerpoint/2010/main" val="2025729357"/>
      </p:ext>
    </p:extLst>
  </p:cSld>
  <p:clrMap bg1="lt1" tx1="dk1" bg2="lt2" tx2="dk2" accent1="accent1" accent2="accent2" accent3="accent3" accent4="accent4" accent5="accent5" accent6="accent6" hlink="hlink" folHlink="folHlink"/>
  <p:notesStyle>
    <a:lvl1pPr algn="l" defTabSz="496888" rtl="0" eaLnBrk="0" fontAlgn="base" hangingPunct="0">
      <a:spcBef>
        <a:spcPct val="30000"/>
      </a:spcBef>
      <a:spcAft>
        <a:spcPct val="0"/>
      </a:spcAft>
      <a:defRPr kumimoji="1" sz="1300" kern="1200">
        <a:solidFill>
          <a:schemeClr val="tx1"/>
        </a:solidFill>
        <a:latin typeface="+mn-lt"/>
        <a:ea typeface="+mn-ea"/>
        <a:cs typeface="ＭＳ Ｐゴシック" charset="0"/>
      </a:defRPr>
    </a:lvl1pPr>
    <a:lvl2pPr marL="496888" algn="l" defTabSz="496888" rtl="0" eaLnBrk="0" fontAlgn="base" hangingPunct="0">
      <a:spcBef>
        <a:spcPct val="30000"/>
      </a:spcBef>
      <a:spcAft>
        <a:spcPct val="0"/>
      </a:spcAft>
      <a:defRPr kumimoji="1" sz="1300" kern="1200">
        <a:solidFill>
          <a:schemeClr val="tx1"/>
        </a:solidFill>
        <a:latin typeface="+mn-lt"/>
        <a:ea typeface="+mn-ea"/>
        <a:cs typeface="+mn-cs"/>
      </a:defRPr>
    </a:lvl2pPr>
    <a:lvl3pPr marL="995363" algn="l" defTabSz="496888" rtl="0" eaLnBrk="0" fontAlgn="base" hangingPunct="0">
      <a:spcBef>
        <a:spcPct val="30000"/>
      </a:spcBef>
      <a:spcAft>
        <a:spcPct val="0"/>
      </a:spcAft>
      <a:defRPr kumimoji="1" sz="1300" kern="1200">
        <a:solidFill>
          <a:schemeClr val="tx1"/>
        </a:solidFill>
        <a:latin typeface="+mn-lt"/>
        <a:ea typeface="+mn-ea"/>
        <a:cs typeface="+mn-cs"/>
      </a:defRPr>
    </a:lvl3pPr>
    <a:lvl4pPr marL="1492250" algn="l" defTabSz="496888" rtl="0" eaLnBrk="0" fontAlgn="base" hangingPunct="0">
      <a:spcBef>
        <a:spcPct val="30000"/>
      </a:spcBef>
      <a:spcAft>
        <a:spcPct val="0"/>
      </a:spcAft>
      <a:defRPr kumimoji="1" sz="1300" kern="1200">
        <a:solidFill>
          <a:schemeClr val="tx1"/>
        </a:solidFill>
        <a:latin typeface="+mn-lt"/>
        <a:ea typeface="+mn-ea"/>
        <a:cs typeface="+mn-cs"/>
      </a:defRPr>
    </a:lvl4pPr>
    <a:lvl5pPr marL="1990725" algn="l" defTabSz="496888" rtl="0" eaLnBrk="0" fontAlgn="base" hangingPunct="0">
      <a:spcBef>
        <a:spcPct val="30000"/>
      </a:spcBef>
      <a:spcAft>
        <a:spcPct val="0"/>
      </a:spcAft>
      <a:defRPr kumimoji="1" sz="1300" kern="1200">
        <a:solidFill>
          <a:schemeClr val="tx1"/>
        </a:solidFill>
        <a:latin typeface="+mn-lt"/>
        <a:ea typeface="+mn-ea"/>
        <a:cs typeface="+mn-cs"/>
      </a:defRPr>
    </a:lvl5pPr>
    <a:lvl6pPr marL="2488768" algn="l" defTabSz="497754" rtl="0" eaLnBrk="1" latinLnBrk="0" hangingPunct="1">
      <a:defRPr kumimoji="1" sz="1300" kern="1200">
        <a:solidFill>
          <a:schemeClr val="tx1"/>
        </a:solidFill>
        <a:latin typeface="+mn-lt"/>
        <a:ea typeface="+mn-ea"/>
        <a:cs typeface="+mn-cs"/>
      </a:defRPr>
    </a:lvl6pPr>
    <a:lvl7pPr marL="2986522" algn="l" defTabSz="497754" rtl="0" eaLnBrk="1" latinLnBrk="0" hangingPunct="1">
      <a:defRPr kumimoji="1" sz="1300" kern="1200">
        <a:solidFill>
          <a:schemeClr val="tx1"/>
        </a:solidFill>
        <a:latin typeface="+mn-lt"/>
        <a:ea typeface="+mn-ea"/>
        <a:cs typeface="+mn-cs"/>
      </a:defRPr>
    </a:lvl7pPr>
    <a:lvl8pPr marL="3484275" algn="l" defTabSz="497754" rtl="0" eaLnBrk="1" latinLnBrk="0" hangingPunct="1">
      <a:defRPr kumimoji="1" sz="1300" kern="1200">
        <a:solidFill>
          <a:schemeClr val="tx1"/>
        </a:solidFill>
        <a:latin typeface="+mn-lt"/>
        <a:ea typeface="+mn-ea"/>
        <a:cs typeface="+mn-cs"/>
      </a:defRPr>
    </a:lvl8pPr>
    <a:lvl9pPr marL="3982029" algn="l" defTabSz="497754"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300">
                <a:solidFill>
                  <a:schemeClr val="tx1"/>
                </a:solidFill>
                <a:latin typeface="Calibri" pitchFamily="34" charset="0"/>
                <a:ea typeface="ＭＳ Ｐゴシック" charset="-128"/>
              </a:defRPr>
            </a:lvl1pPr>
            <a:lvl2pPr marL="747848" indent="-285658" eaLnBrk="0" hangingPunct="0">
              <a:spcBef>
                <a:spcPct val="30000"/>
              </a:spcBef>
              <a:defRPr kumimoji="1" sz="1300">
                <a:solidFill>
                  <a:schemeClr val="tx1"/>
                </a:solidFill>
                <a:latin typeface="Calibri" pitchFamily="34" charset="0"/>
                <a:ea typeface="ＭＳ Ｐゴシック" charset="-128"/>
              </a:defRPr>
            </a:lvl2pPr>
            <a:lvl3pPr marL="1152264" indent="-227885" eaLnBrk="0" hangingPunct="0">
              <a:spcBef>
                <a:spcPct val="30000"/>
              </a:spcBef>
              <a:defRPr kumimoji="1" sz="1300">
                <a:solidFill>
                  <a:schemeClr val="tx1"/>
                </a:solidFill>
                <a:latin typeface="Calibri" pitchFamily="34" charset="0"/>
                <a:ea typeface="ＭＳ Ｐゴシック" charset="-128"/>
              </a:defRPr>
            </a:lvl3pPr>
            <a:lvl4pPr marL="1612848" indent="-227885" eaLnBrk="0" hangingPunct="0">
              <a:spcBef>
                <a:spcPct val="30000"/>
              </a:spcBef>
              <a:defRPr kumimoji="1" sz="1300">
                <a:solidFill>
                  <a:schemeClr val="tx1"/>
                </a:solidFill>
                <a:latin typeface="Calibri" pitchFamily="34" charset="0"/>
                <a:ea typeface="ＭＳ Ｐゴシック" charset="-128"/>
              </a:defRPr>
            </a:lvl4pPr>
            <a:lvl5pPr marL="2075037" indent="-227885" eaLnBrk="0" hangingPunct="0">
              <a:spcBef>
                <a:spcPct val="30000"/>
              </a:spcBef>
              <a:defRPr kumimoji="1" sz="1300">
                <a:solidFill>
                  <a:schemeClr val="tx1"/>
                </a:solidFill>
                <a:latin typeface="Calibri" pitchFamily="34" charset="0"/>
                <a:ea typeface="ＭＳ Ｐゴシック" charset="-128"/>
              </a:defRPr>
            </a:lvl5pPr>
            <a:lvl6pPr marL="2537227" indent="-227885"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2999416" indent="-227885"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461605" indent="-227885"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3923794" indent="-227885"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fld id="{C64F421B-71BB-4043-AE4C-C4FFD31F5065}" type="slidenum">
              <a:rPr lang="ja-JP" altLang="en-US" sz="1200">
                <a:latin typeface="Arial" charset="0"/>
              </a:rPr>
              <a:pPr eaLnBrk="1" hangingPunct="1">
                <a:spcBef>
                  <a:spcPct val="0"/>
                </a:spcBef>
              </a:pPr>
              <a:t>1</a:t>
            </a:fld>
            <a:endParaRPr lang="ja-JP" altLang="en-US" sz="1200">
              <a:latin typeface="Arial" charset="0"/>
            </a:endParaRPr>
          </a:p>
        </p:txBody>
      </p:sp>
    </p:spTree>
    <p:extLst>
      <p:ext uri="{BB962C8B-B14F-4D97-AF65-F5344CB8AC3E}">
        <p14:creationId xmlns:p14="http://schemas.microsoft.com/office/powerpoint/2010/main" val="155369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214" y="3320409"/>
            <a:ext cx="6428423" cy="2291129"/>
          </a:xfrm>
        </p:spPr>
        <p:txBody>
          <a:bodyPr lIns="99551" tIns="49775" rIns="99551" bIns="49775"/>
          <a:lstStyle/>
          <a:p>
            <a:r>
              <a:rPr lang="ja-JP" altLang="en-US"/>
              <a:t>マスタ タイトルの書式設定</a:t>
            </a:r>
          </a:p>
        </p:txBody>
      </p:sp>
      <p:sp>
        <p:nvSpPr>
          <p:cNvPr id="3" name="サブタイトル 2"/>
          <p:cNvSpPr>
            <a:spLocks noGrp="1"/>
          </p:cNvSpPr>
          <p:nvPr>
            <p:ph type="subTitle" idx="1"/>
          </p:nvPr>
        </p:nvSpPr>
        <p:spPr>
          <a:xfrm>
            <a:off x="1134428" y="6056895"/>
            <a:ext cx="5293995" cy="2731542"/>
          </a:xfrm>
        </p:spPr>
        <p:txBody>
          <a:bodyPr lIns="99551" tIns="49775" rIns="99551" bIns="49775"/>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0AA1DED8-138A-4820-BC70-D99A55AA788B}" type="datetimeFigureOut">
              <a:rPr lang="ja-JP" altLang="en-US"/>
              <a:pPr>
                <a:defRPr/>
              </a:pPr>
              <a:t>2019/11/5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FA82971-8C4D-470B-9C85-60528B71CBEB}" type="slidenum">
              <a:rPr lang="ja-JP" altLang="en-US"/>
              <a:pPr>
                <a:defRPr/>
              </a:pPr>
              <a:t>‹#›</a:t>
            </a:fld>
            <a:endParaRPr lang="ja-JP" altLang="en-US"/>
          </a:p>
        </p:txBody>
      </p:sp>
    </p:spTree>
    <p:extLst>
      <p:ext uri="{BB962C8B-B14F-4D97-AF65-F5344CB8AC3E}">
        <p14:creationId xmlns:p14="http://schemas.microsoft.com/office/powerpoint/2010/main" val="2694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99551" tIns="49775" rIns="99551" bIns="49775"/>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lIns="99551" tIns="49775" rIns="99551" bIns="49775"/>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CF69F67-89B5-40AC-82AF-21EA56CEB8EC}" type="datetimeFigureOut">
              <a:rPr lang="ja-JP" altLang="en-US"/>
              <a:pPr>
                <a:defRPr/>
              </a:pPr>
              <a:t>2019/11/5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8339F3-13AC-495D-A916-A54978C4E1CD}" type="slidenum">
              <a:rPr lang="ja-JP" altLang="en-US"/>
              <a:pPr>
                <a:defRPr/>
              </a:pPr>
              <a:t>‹#›</a:t>
            </a:fld>
            <a:endParaRPr lang="ja-JP" altLang="en-US"/>
          </a:p>
        </p:txBody>
      </p:sp>
    </p:spTree>
    <p:extLst>
      <p:ext uri="{BB962C8B-B14F-4D97-AF65-F5344CB8AC3E}">
        <p14:creationId xmlns:p14="http://schemas.microsoft.com/office/powerpoint/2010/main" val="400183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2299" y="571547"/>
            <a:ext cx="1276231" cy="12158326"/>
          </a:xfrm>
        </p:spPr>
        <p:txBody>
          <a:bodyPr vert="eaVert" lIns="99551" tIns="49775" rIns="99551" bIns="49775"/>
          <a:lstStyle/>
          <a:p>
            <a:r>
              <a:rPr lang="ja-JP" altLang="en-US"/>
              <a:t>マスタ タイトルの書式設定</a:t>
            </a:r>
          </a:p>
        </p:txBody>
      </p:sp>
      <p:sp>
        <p:nvSpPr>
          <p:cNvPr id="3" name="縦書きテキスト プレースホルダ 2"/>
          <p:cNvSpPr>
            <a:spLocks noGrp="1"/>
          </p:cNvSpPr>
          <p:nvPr>
            <p:ph type="body" orient="vert" idx="1"/>
          </p:nvPr>
        </p:nvSpPr>
        <p:spPr>
          <a:xfrm>
            <a:off x="283608" y="571547"/>
            <a:ext cx="3702646" cy="12158326"/>
          </a:xfrm>
        </p:spPr>
        <p:txBody>
          <a:bodyPr vert="eaVert" lIns="99551" tIns="49775" rIns="99551" bIns="49775"/>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FF31408-8B5A-45AF-8D07-EFC4DFE6ECB4}" type="datetimeFigureOut">
              <a:rPr lang="ja-JP" altLang="en-US"/>
              <a:pPr>
                <a:defRPr/>
              </a:pPr>
              <a:t>2019/11/5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72B570-F332-4095-99BF-9A4D8684EE3A}" type="slidenum">
              <a:rPr lang="ja-JP" altLang="en-US"/>
              <a:pPr>
                <a:defRPr/>
              </a:pPr>
              <a:t>‹#›</a:t>
            </a:fld>
            <a:endParaRPr lang="ja-JP" altLang="en-US"/>
          </a:p>
        </p:txBody>
      </p:sp>
    </p:spTree>
    <p:extLst>
      <p:ext uri="{BB962C8B-B14F-4D97-AF65-F5344CB8AC3E}">
        <p14:creationId xmlns:p14="http://schemas.microsoft.com/office/powerpoint/2010/main" val="338394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99551" tIns="49775" rIns="99551" bIns="49775"/>
          <a:lstStyle/>
          <a:p>
            <a:r>
              <a:rPr lang="ja-JP" altLang="en-US"/>
              <a:t>マスタ タイトルの書式設定</a:t>
            </a:r>
          </a:p>
        </p:txBody>
      </p:sp>
      <p:sp>
        <p:nvSpPr>
          <p:cNvPr id="3" name="コンテンツ プレースホルダ 2"/>
          <p:cNvSpPr>
            <a:spLocks noGrp="1"/>
          </p:cNvSpPr>
          <p:nvPr>
            <p:ph idx="1"/>
          </p:nvPr>
        </p:nvSpPr>
        <p:spPr/>
        <p:txBody>
          <a:bodyPr lIns="99551" tIns="49775" rIns="99551" bIns="49775"/>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6EFB6DD-8DFE-4135-A2FD-080E1B57F69A}" type="datetimeFigureOut">
              <a:rPr lang="ja-JP" altLang="en-US"/>
              <a:pPr>
                <a:defRPr/>
              </a:pPr>
              <a:t>2019/11/5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8C0B2AA-7E16-4ECF-B98A-0D3DE75B97BA}" type="slidenum">
              <a:rPr lang="ja-JP" altLang="en-US"/>
              <a:pPr>
                <a:defRPr/>
              </a:pPr>
              <a:t>‹#›</a:t>
            </a:fld>
            <a:endParaRPr lang="ja-JP" altLang="en-US"/>
          </a:p>
        </p:txBody>
      </p:sp>
    </p:spTree>
    <p:extLst>
      <p:ext uri="{BB962C8B-B14F-4D97-AF65-F5344CB8AC3E}">
        <p14:creationId xmlns:p14="http://schemas.microsoft.com/office/powerpoint/2010/main" val="67961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413" y="6868441"/>
            <a:ext cx="6428423" cy="2122882"/>
          </a:xfrm>
        </p:spPr>
        <p:txBody>
          <a:bodyPr lIns="99551" tIns="49775" rIns="99551" bIns="49775" anchor="t"/>
          <a:lstStyle>
            <a:lvl1pPr algn="l">
              <a:defRPr sz="4400" b="1" cap="all"/>
            </a:lvl1pPr>
          </a:lstStyle>
          <a:p>
            <a:r>
              <a:rPr lang="ja-JP" altLang="en-US"/>
              <a:t>マスタ タイトルの書式設定</a:t>
            </a:r>
          </a:p>
        </p:txBody>
      </p:sp>
      <p:sp>
        <p:nvSpPr>
          <p:cNvPr id="3" name="テキスト プレースホルダ 2"/>
          <p:cNvSpPr>
            <a:spLocks noGrp="1"/>
          </p:cNvSpPr>
          <p:nvPr>
            <p:ph type="body" idx="1"/>
          </p:nvPr>
        </p:nvSpPr>
        <p:spPr>
          <a:xfrm>
            <a:off x="597413" y="4530302"/>
            <a:ext cx="6428423" cy="2338138"/>
          </a:xfrm>
        </p:spPr>
        <p:txBody>
          <a:bodyPr lIns="99551" tIns="49775" rIns="99551" bIns="49775"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C2CE9B9-68B7-46EB-81BE-2FAC8720B241}" type="datetimeFigureOut">
              <a:rPr lang="ja-JP" altLang="en-US"/>
              <a:pPr>
                <a:defRPr/>
              </a:pPr>
              <a:t>2019/11/5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DB41097-32E2-4497-AA0D-F06A809861B5}" type="slidenum">
              <a:rPr lang="ja-JP" altLang="en-US"/>
              <a:pPr>
                <a:defRPr/>
              </a:pPr>
              <a:t>‹#›</a:t>
            </a:fld>
            <a:endParaRPr lang="ja-JP" altLang="en-US"/>
          </a:p>
        </p:txBody>
      </p:sp>
    </p:spTree>
    <p:extLst>
      <p:ext uri="{BB962C8B-B14F-4D97-AF65-F5344CB8AC3E}">
        <p14:creationId xmlns:p14="http://schemas.microsoft.com/office/powerpoint/2010/main" val="150788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99551" tIns="49775" rIns="99551" bIns="49775"/>
          <a:lstStyle/>
          <a:p>
            <a:r>
              <a:rPr lang="ja-JP" altLang="en-US"/>
              <a:t>マスタ タイトルの書式設定</a:t>
            </a:r>
          </a:p>
        </p:txBody>
      </p:sp>
      <p:sp>
        <p:nvSpPr>
          <p:cNvPr id="3" name="コンテンツ プレースホルダ 2"/>
          <p:cNvSpPr>
            <a:spLocks noGrp="1"/>
          </p:cNvSpPr>
          <p:nvPr>
            <p:ph sz="half" idx="1"/>
          </p:nvPr>
        </p:nvSpPr>
        <p:spPr>
          <a:xfrm>
            <a:off x="283610" y="3325355"/>
            <a:ext cx="2489438" cy="9404518"/>
          </a:xfrm>
        </p:spPr>
        <p:txBody>
          <a:bodyPr lIns="99551" tIns="49775" rIns="99551" bIns="49775"/>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2899095" y="3325355"/>
            <a:ext cx="2489438" cy="9404518"/>
          </a:xfrm>
        </p:spPr>
        <p:txBody>
          <a:bodyPr lIns="99551" tIns="49775" rIns="99551" bIns="49775"/>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577D5F0B-FB69-459F-ABA4-97A2EF51690C}" type="datetimeFigureOut">
              <a:rPr lang="ja-JP" altLang="en-US"/>
              <a:pPr>
                <a:defRPr/>
              </a:pPr>
              <a:t>2019/11/5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8A9AF59-79BB-4A6E-B874-0F75139A5F5E}" type="slidenum">
              <a:rPr lang="ja-JP" altLang="en-US"/>
              <a:pPr>
                <a:defRPr/>
              </a:pPr>
              <a:t>‹#›</a:t>
            </a:fld>
            <a:endParaRPr lang="ja-JP" altLang="en-US"/>
          </a:p>
        </p:txBody>
      </p:sp>
    </p:spTree>
    <p:extLst>
      <p:ext uri="{BB962C8B-B14F-4D97-AF65-F5344CB8AC3E}">
        <p14:creationId xmlns:p14="http://schemas.microsoft.com/office/powerpoint/2010/main" val="389584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3" y="428041"/>
            <a:ext cx="6806565" cy="1781441"/>
          </a:xfrm>
        </p:spPr>
        <p:txBody>
          <a:bodyPr lIns="99551" tIns="49775" rIns="99551" bIns="49775"/>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78143" y="2392574"/>
            <a:ext cx="3341572" cy="997111"/>
          </a:xfrm>
        </p:spPr>
        <p:txBody>
          <a:bodyPr lIns="99551" tIns="49775" rIns="99551" bIns="49775"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78143" y="3389682"/>
            <a:ext cx="3341572" cy="6158339"/>
          </a:xfrm>
        </p:spPr>
        <p:txBody>
          <a:bodyPr lIns="99551" tIns="49775" rIns="99551" bIns="49775"/>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841826" y="2392574"/>
            <a:ext cx="3342884" cy="997111"/>
          </a:xfrm>
        </p:spPr>
        <p:txBody>
          <a:bodyPr lIns="99551" tIns="49775" rIns="99551" bIns="49775"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841826" y="3389682"/>
            <a:ext cx="3342884" cy="6158339"/>
          </a:xfrm>
        </p:spPr>
        <p:txBody>
          <a:bodyPr lIns="99551" tIns="49775" rIns="99551" bIns="49775"/>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B734750-4A4A-4A72-945C-8A6542AAC428}" type="datetimeFigureOut">
              <a:rPr lang="ja-JP" altLang="en-US"/>
              <a:pPr>
                <a:defRPr/>
              </a:pPr>
              <a:t>2019/11/5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F264FD5E-C908-4970-96FE-D302BEC0A9D5}" type="slidenum">
              <a:rPr lang="ja-JP" altLang="en-US"/>
              <a:pPr>
                <a:defRPr/>
              </a:pPr>
              <a:t>‹#›</a:t>
            </a:fld>
            <a:endParaRPr lang="ja-JP" altLang="en-US"/>
          </a:p>
        </p:txBody>
      </p:sp>
    </p:spTree>
    <p:extLst>
      <p:ext uri="{BB962C8B-B14F-4D97-AF65-F5344CB8AC3E}">
        <p14:creationId xmlns:p14="http://schemas.microsoft.com/office/powerpoint/2010/main" val="33979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99551" tIns="49775" rIns="99551" bIns="49775"/>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74D7E8A-AD3F-47B1-B4F1-5C26927AB3F5}" type="datetimeFigureOut">
              <a:rPr lang="ja-JP" altLang="en-US"/>
              <a:pPr>
                <a:defRPr/>
              </a:pPr>
              <a:t>2019/11/5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D08DC9E6-F7C6-4B26-AE89-5920D4B40BCE}" type="slidenum">
              <a:rPr lang="ja-JP" altLang="en-US"/>
              <a:pPr>
                <a:defRPr/>
              </a:pPr>
              <a:t>‹#›</a:t>
            </a:fld>
            <a:endParaRPr lang="ja-JP" altLang="en-US"/>
          </a:p>
        </p:txBody>
      </p:sp>
    </p:spTree>
    <p:extLst>
      <p:ext uri="{BB962C8B-B14F-4D97-AF65-F5344CB8AC3E}">
        <p14:creationId xmlns:p14="http://schemas.microsoft.com/office/powerpoint/2010/main" val="309844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444DA85-E290-4211-943E-462E966E3CF6}" type="datetimeFigureOut">
              <a:rPr lang="ja-JP" altLang="en-US"/>
              <a:pPr>
                <a:defRPr/>
              </a:pPr>
              <a:t>2019/11/5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A809348-7CCD-4FB4-AB87-31DC2A683979}" type="slidenum">
              <a:rPr lang="ja-JP" altLang="en-US"/>
              <a:pPr>
                <a:defRPr/>
              </a:pPr>
              <a:t>‹#›</a:t>
            </a:fld>
            <a:endParaRPr lang="ja-JP" altLang="en-US"/>
          </a:p>
        </p:txBody>
      </p:sp>
    </p:spTree>
    <p:extLst>
      <p:ext uri="{BB962C8B-B14F-4D97-AF65-F5344CB8AC3E}">
        <p14:creationId xmlns:p14="http://schemas.microsoft.com/office/powerpoint/2010/main" val="38831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5" y="425567"/>
            <a:ext cx="2488126" cy="1811131"/>
          </a:xfrm>
        </p:spPr>
        <p:txBody>
          <a:bodyPr lIns="99551" tIns="49775" rIns="99551" bIns="49775" anchor="b"/>
          <a:lstStyle>
            <a:lvl1pPr algn="l">
              <a:defRPr sz="2200" b="1"/>
            </a:lvl1pPr>
          </a:lstStyle>
          <a:p>
            <a:r>
              <a:rPr lang="ja-JP" altLang="en-US"/>
              <a:t>マスタ タイトルの書式設定</a:t>
            </a:r>
          </a:p>
        </p:txBody>
      </p:sp>
      <p:sp>
        <p:nvSpPr>
          <p:cNvPr id="3" name="コンテンツ プレースホルダ 2"/>
          <p:cNvSpPr>
            <a:spLocks noGrp="1"/>
          </p:cNvSpPr>
          <p:nvPr>
            <p:ph idx="1"/>
          </p:nvPr>
        </p:nvSpPr>
        <p:spPr>
          <a:xfrm>
            <a:off x="2956866" y="425568"/>
            <a:ext cx="4227844" cy="9122456"/>
          </a:xfrm>
        </p:spPr>
        <p:txBody>
          <a:bodyPr lIns="99551" tIns="49775" rIns="99551" bIns="49775"/>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78145" y="2236698"/>
            <a:ext cx="2488126" cy="7311327"/>
          </a:xfrm>
        </p:spPr>
        <p:txBody>
          <a:bodyPr lIns="99551" tIns="49775" rIns="99551" bIns="49775"/>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EB4BCBB-3B61-47EF-9777-29ADCD0548C5}" type="datetimeFigureOut">
              <a:rPr lang="ja-JP" altLang="en-US"/>
              <a:pPr>
                <a:defRPr/>
              </a:pPr>
              <a:t>2019/11/5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EB5C325-9FFA-4CAB-BD50-DACDF40D7CC9}" type="slidenum">
              <a:rPr lang="ja-JP" altLang="en-US"/>
              <a:pPr>
                <a:defRPr/>
              </a:pPr>
              <a:t>‹#›</a:t>
            </a:fld>
            <a:endParaRPr lang="ja-JP" altLang="en-US"/>
          </a:p>
        </p:txBody>
      </p:sp>
    </p:spTree>
    <p:extLst>
      <p:ext uri="{BB962C8B-B14F-4D97-AF65-F5344CB8AC3E}">
        <p14:creationId xmlns:p14="http://schemas.microsoft.com/office/powerpoint/2010/main" val="279598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372" y="7482048"/>
            <a:ext cx="4537710" cy="883298"/>
          </a:xfrm>
        </p:spPr>
        <p:txBody>
          <a:bodyPr lIns="99551" tIns="49775" rIns="99551" bIns="49775" anchor="b"/>
          <a:lstStyle>
            <a:lvl1pPr algn="l">
              <a:defRPr sz="2200" b="1"/>
            </a:lvl1pPr>
          </a:lstStyle>
          <a:p>
            <a:r>
              <a:rPr lang="ja-JP" altLang="en-US"/>
              <a:t>マスタ タイトルの書式設定</a:t>
            </a:r>
          </a:p>
        </p:txBody>
      </p:sp>
      <p:sp>
        <p:nvSpPr>
          <p:cNvPr id="3" name="図プレースホルダ 2"/>
          <p:cNvSpPr>
            <a:spLocks noGrp="1"/>
          </p:cNvSpPr>
          <p:nvPr>
            <p:ph type="pic" idx="1"/>
          </p:nvPr>
        </p:nvSpPr>
        <p:spPr>
          <a:xfrm>
            <a:off x="1482372" y="955049"/>
            <a:ext cx="4537710" cy="6413183"/>
          </a:xfrm>
        </p:spPr>
        <p:txBody>
          <a:bodyPr vert="horz" wrap="square" lIns="99551" tIns="49775" rIns="99551" bIns="49775" numCol="1" rtlCol="0" anchor="t" anchorCtr="0" compatLnSpc="1">
            <a:prstTxWarp prst="textNoShape">
              <a:avLst/>
            </a:prstTxWarp>
            <a:normAutofit/>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pPr lvl="0"/>
            <a:endParaRPr lang="ja-JP" altLang="en-US" noProof="0" dirty="0"/>
          </a:p>
        </p:txBody>
      </p:sp>
      <p:sp>
        <p:nvSpPr>
          <p:cNvPr id="4" name="テキスト プレースホルダ 3"/>
          <p:cNvSpPr>
            <a:spLocks noGrp="1"/>
          </p:cNvSpPr>
          <p:nvPr>
            <p:ph type="body" sz="half" idx="2"/>
          </p:nvPr>
        </p:nvSpPr>
        <p:spPr>
          <a:xfrm>
            <a:off x="1482372" y="8365345"/>
            <a:ext cx="4537710" cy="1254429"/>
          </a:xfrm>
        </p:spPr>
        <p:txBody>
          <a:bodyPr lIns="99551" tIns="49775" rIns="99551" bIns="49775"/>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29FCF25-4459-48F8-986A-CD4534B0D536}" type="datetimeFigureOut">
              <a:rPr lang="ja-JP" altLang="en-US"/>
              <a:pPr>
                <a:defRPr/>
              </a:pPr>
              <a:t>2019/11/5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6527009-4CAD-4EAA-96E9-2F82BE18F412}" type="slidenum">
              <a:rPr lang="ja-JP" altLang="en-US"/>
              <a:pPr>
                <a:defRPr/>
              </a:pPr>
              <a:t>‹#›</a:t>
            </a:fld>
            <a:endParaRPr lang="ja-JP" altLang="en-US"/>
          </a:p>
        </p:txBody>
      </p:sp>
    </p:spTree>
    <p:extLst>
      <p:ext uri="{BB962C8B-B14F-4D97-AF65-F5344CB8AC3E}">
        <p14:creationId xmlns:p14="http://schemas.microsoft.com/office/powerpoint/2010/main" val="358285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付プレースホルダ 3"/>
          <p:cNvSpPr>
            <a:spLocks noGrp="1"/>
          </p:cNvSpPr>
          <p:nvPr>
            <p:ph type="dt" sz="half" idx="2"/>
          </p:nvPr>
        </p:nvSpPr>
        <p:spPr>
          <a:xfrm>
            <a:off x="377825" y="9907588"/>
            <a:ext cx="1765300" cy="568325"/>
          </a:xfrm>
          <a:prstGeom prst="rect">
            <a:avLst/>
          </a:prstGeom>
        </p:spPr>
        <p:txBody>
          <a:bodyPr vert="horz" wrap="square" lIns="99551" tIns="49775" rIns="99551" bIns="49775" numCol="1" anchor="ctr" anchorCtr="0" compatLnSpc="1">
            <a:prstTxWarp prst="textNoShape">
              <a:avLst/>
            </a:prstTxWarp>
          </a:bodyPr>
          <a:lstStyle>
            <a:lvl1pPr>
              <a:defRPr sz="1300">
                <a:solidFill>
                  <a:srgbClr val="898989"/>
                </a:solidFill>
                <a:latin typeface="Calibri" pitchFamily="34" charset="0"/>
                <a:ea typeface="ＭＳ Ｐゴシック" pitchFamily="50" charset="-128"/>
              </a:defRPr>
            </a:lvl1pPr>
          </a:lstStyle>
          <a:p>
            <a:pPr>
              <a:defRPr/>
            </a:pPr>
            <a:fld id="{9CD1200C-B093-499E-B889-56F01EAFEA67}" type="datetimeFigureOut">
              <a:rPr lang="ja-JP" altLang="en-US"/>
              <a:pPr>
                <a:defRPr/>
              </a:pPr>
              <a:t>2019/11/5</a:t>
            </a:fld>
            <a:endParaRPr lang="ja-JP" altLang="en-US"/>
          </a:p>
        </p:txBody>
      </p:sp>
      <p:sp>
        <p:nvSpPr>
          <p:cNvPr id="5" name="フッター プレースホルダ 4"/>
          <p:cNvSpPr>
            <a:spLocks noGrp="1"/>
          </p:cNvSpPr>
          <p:nvPr>
            <p:ph type="ftr" sz="quarter" idx="3"/>
          </p:nvPr>
        </p:nvSpPr>
        <p:spPr>
          <a:xfrm>
            <a:off x="2584450" y="9907588"/>
            <a:ext cx="2393950" cy="568325"/>
          </a:xfrm>
          <a:prstGeom prst="rect">
            <a:avLst/>
          </a:prstGeom>
        </p:spPr>
        <p:txBody>
          <a:bodyPr vert="horz" lIns="99551" tIns="49775" rIns="99551" bIns="49775" rtlCol="0" anchor="ctr"/>
          <a:lstStyle>
            <a:lvl1pPr algn="ctr" fontAlgn="auto">
              <a:spcBef>
                <a:spcPts val="0"/>
              </a:spcBef>
              <a:spcAft>
                <a:spcPts val="0"/>
              </a:spcAft>
              <a:defRPr sz="13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5419725" y="9907588"/>
            <a:ext cx="1765300" cy="568325"/>
          </a:xfrm>
          <a:prstGeom prst="rect">
            <a:avLst/>
          </a:prstGeom>
        </p:spPr>
        <p:txBody>
          <a:bodyPr vert="horz" wrap="square" lIns="99551" tIns="49775" rIns="99551" bIns="49775" numCol="1" anchor="ctr" anchorCtr="0" compatLnSpc="1">
            <a:prstTxWarp prst="textNoShape">
              <a:avLst/>
            </a:prstTxWarp>
          </a:bodyPr>
          <a:lstStyle>
            <a:lvl1pPr algn="r">
              <a:defRPr sz="1300">
                <a:solidFill>
                  <a:srgbClr val="898989"/>
                </a:solidFill>
                <a:latin typeface="Calibri" pitchFamily="34" charset="0"/>
                <a:ea typeface="ＭＳ Ｐゴシック" pitchFamily="50" charset="-128"/>
              </a:defRPr>
            </a:lvl1pPr>
          </a:lstStyle>
          <a:p>
            <a:pPr>
              <a:defRPr/>
            </a:pPr>
            <a:fld id="{F3A99DAD-C561-49F1-8357-2EAE8CF72EC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8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800">
          <a:solidFill>
            <a:schemeClr val="tx1"/>
          </a:solidFill>
          <a:latin typeface="Calibri" pitchFamily="34" charset="0"/>
          <a:ea typeface="ＭＳ Ｐゴシック" charset="-128"/>
          <a:cs typeface="ＭＳ Ｐゴシック" charset="0"/>
        </a:defRPr>
      </a:lvl2pPr>
      <a:lvl3pPr algn="ctr" rtl="0" eaLnBrk="0" fontAlgn="base" hangingPunct="0">
        <a:spcBef>
          <a:spcPct val="0"/>
        </a:spcBef>
        <a:spcAft>
          <a:spcPct val="0"/>
        </a:spcAft>
        <a:defRPr kumimoji="1" sz="4800">
          <a:solidFill>
            <a:schemeClr val="tx1"/>
          </a:solidFill>
          <a:latin typeface="Calibri" pitchFamily="34" charset="0"/>
          <a:ea typeface="ＭＳ Ｐゴシック" charset="-128"/>
          <a:cs typeface="ＭＳ Ｐゴシック" charset="0"/>
        </a:defRPr>
      </a:lvl3pPr>
      <a:lvl4pPr algn="ctr" rtl="0" eaLnBrk="0" fontAlgn="base" hangingPunct="0">
        <a:spcBef>
          <a:spcPct val="0"/>
        </a:spcBef>
        <a:spcAft>
          <a:spcPct val="0"/>
        </a:spcAft>
        <a:defRPr kumimoji="1" sz="4800">
          <a:solidFill>
            <a:schemeClr val="tx1"/>
          </a:solidFill>
          <a:latin typeface="Calibri" pitchFamily="34" charset="0"/>
          <a:ea typeface="ＭＳ Ｐゴシック" charset="-128"/>
          <a:cs typeface="ＭＳ Ｐゴシック" charset="0"/>
        </a:defRPr>
      </a:lvl4pPr>
      <a:lvl5pPr algn="ctr" rtl="0" eaLnBrk="0" fontAlgn="base" hangingPunct="0">
        <a:spcBef>
          <a:spcPct val="0"/>
        </a:spcBef>
        <a:spcAft>
          <a:spcPct val="0"/>
        </a:spcAft>
        <a:defRPr kumimoji="1" sz="4800">
          <a:solidFill>
            <a:schemeClr val="tx1"/>
          </a:solidFill>
          <a:latin typeface="Calibri" pitchFamily="34" charset="0"/>
          <a:ea typeface="ＭＳ Ｐゴシック" charset="-128"/>
          <a:cs typeface="ＭＳ Ｐゴシック" charset="0"/>
        </a:defRPr>
      </a:lvl5pPr>
      <a:lvl6pPr marL="497754" algn="ctr" rtl="0" fontAlgn="base">
        <a:spcBef>
          <a:spcPct val="0"/>
        </a:spcBef>
        <a:spcAft>
          <a:spcPct val="0"/>
        </a:spcAft>
        <a:defRPr kumimoji="1" sz="4800">
          <a:solidFill>
            <a:schemeClr val="tx1"/>
          </a:solidFill>
          <a:latin typeface="Calibri" pitchFamily="34" charset="0"/>
          <a:ea typeface="ＭＳ Ｐゴシック" charset="-128"/>
        </a:defRPr>
      </a:lvl6pPr>
      <a:lvl7pPr marL="995507" algn="ctr" rtl="0" fontAlgn="base">
        <a:spcBef>
          <a:spcPct val="0"/>
        </a:spcBef>
        <a:spcAft>
          <a:spcPct val="0"/>
        </a:spcAft>
        <a:defRPr kumimoji="1" sz="4800">
          <a:solidFill>
            <a:schemeClr val="tx1"/>
          </a:solidFill>
          <a:latin typeface="Calibri" pitchFamily="34" charset="0"/>
          <a:ea typeface="ＭＳ Ｐゴシック" charset="-128"/>
        </a:defRPr>
      </a:lvl7pPr>
      <a:lvl8pPr marL="1493261" algn="ctr" rtl="0" fontAlgn="base">
        <a:spcBef>
          <a:spcPct val="0"/>
        </a:spcBef>
        <a:spcAft>
          <a:spcPct val="0"/>
        </a:spcAft>
        <a:defRPr kumimoji="1" sz="4800">
          <a:solidFill>
            <a:schemeClr val="tx1"/>
          </a:solidFill>
          <a:latin typeface="Calibri" pitchFamily="34" charset="0"/>
          <a:ea typeface="ＭＳ Ｐゴシック" charset="-128"/>
        </a:defRPr>
      </a:lvl8pPr>
      <a:lvl9pPr marL="1991015" algn="ctr" rtl="0" fontAlgn="base">
        <a:spcBef>
          <a:spcPct val="0"/>
        </a:spcBef>
        <a:spcAft>
          <a:spcPct val="0"/>
        </a:spcAft>
        <a:defRPr kumimoji="1" sz="4800">
          <a:solidFill>
            <a:schemeClr val="tx1"/>
          </a:solidFill>
          <a:latin typeface="Calibri" pitchFamily="34" charset="0"/>
          <a:ea typeface="ＭＳ Ｐゴシック" charset="-128"/>
        </a:defRPr>
      </a:lvl9pPr>
    </p:titleStyle>
    <p:bodyStyle>
      <a:lvl1pPr marL="373063" indent="-373063" algn="l" rtl="0" eaLnBrk="0" fontAlgn="base" hangingPunct="0">
        <a:spcBef>
          <a:spcPct val="20000"/>
        </a:spcBef>
        <a:spcAft>
          <a:spcPct val="0"/>
        </a:spcAft>
        <a:buFont typeface="Arial" charset="0"/>
        <a:buChar char="•"/>
        <a:defRPr kumimoji="1" sz="3500" kern="1200">
          <a:solidFill>
            <a:schemeClr val="tx1"/>
          </a:solidFill>
          <a:latin typeface="+mn-lt"/>
          <a:ea typeface="+mn-ea"/>
          <a:cs typeface="ＭＳ Ｐゴシック" charset="0"/>
        </a:defRPr>
      </a:lvl1pPr>
      <a:lvl2pPr marL="808038" indent="-309563" algn="l" rtl="0" eaLnBrk="0" fontAlgn="base" hangingPunct="0">
        <a:spcBef>
          <a:spcPct val="20000"/>
        </a:spcBef>
        <a:spcAft>
          <a:spcPct val="0"/>
        </a:spcAft>
        <a:buFont typeface="Arial" charset="0"/>
        <a:buChar char="–"/>
        <a:defRPr kumimoji="1" sz="3000" kern="1200">
          <a:solidFill>
            <a:schemeClr val="tx1"/>
          </a:solidFill>
          <a:latin typeface="+mn-lt"/>
          <a:ea typeface="+mn-ea"/>
          <a:cs typeface="+mn-cs"/>
        </a:defRPr>
      </a:lvl2pPr>
      <a:lvl3pPr marL="1243013" indent="-247650" algn="l" rtl="0" eaLnBrk="0" fontAlgn="base" hangingPunct="0">
        <a:spcBef>
          <a:spcPct val="20000"/>
        </a:spcBef>
        <a:spcAft>
          <a:spcPct val="0"/>
        </a:spcAft>
        <a:buFont typeface="Arial" charset="0"/>
        <a:buChar char="•"/>
        <a:defRPr kumimoji="1" sz="2600" kern="1200">
          <a:solidFill>
            <a:schemeClr val="tx1"/>
          </a:solidFill>
          <a:latin typeface="+mn-lt"/>
          <a:ea typeface="+mn-ea"/>
          <a:cs typeface="+mn-cs"/>
        </a:defRPr>
      </a:lvl3pPr>
      <a:lvl4pPr marL="1741488" indent="-247650" algn="l"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4pPr>
      <a:lvl5pPr marL="2238375" indent="-247650" algn="l" rtl="0" eaLnBrk="0" fontAlgn="base" hangingPunct="0">
        <a:spcBef>
          <a:spcPct val="20000"/>
        </a:spcBef>
        <a:spcAft>
          <a:spcPct val="0"/>
        </a:spcAft>
        <a:buFont typeface="Arial" charset="0"/>
        <a:buChar char="»"/>
        <a:defRPr kumimoji="1" sz="2200" kern="1200">
          <a:solidFill>
            <a:schemeClr val="tx1"/>
          </a:solidFill>
          <a:latin typeface="+mn-lt"/>
          <a:ea typeface="+mn-ea"/>
          <a:cs typeface="+mn-cs"/>
        </a:defRPr>
      </a:lvl5pPr>
      <a:lvl6pPr marL="2737645" indent="-248877" algn="l" defTabSz="995507"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35399" indent="-248877" algn="l" defTabSz="995507"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33152" indent="-248877" algn="l" defTabSz="995507"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30906" indent="-248877" algn="l" defTabSz="995507"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995507" rtl="0" eaLnBrk="1" latinLnBrk="0" hangingPunct="1">
        <a:defRPr kumimoji="1" sz="2000" kern="1200">
          <a:solidFill>
            <a:schemeClr val="tx1"/>
          </a:solidFill>
          <a:latin typeface="+mn-lt"/>
          <a:ea typeface="+mn-ea"/>
          <a:cs typeface="+mn-cs"/>
        </a:defRPr>
      </a:lvl1pPr>
      <a:lvl2pPr marL="497754" algn="l" defTabSz="995507" rtl="0" eaLnBrk="1" latinLnBrk="0" hangingPunct="1">
        <a:defRPr kumimoji="1" sz="2000" kern="1200">
          <a:solidFill>
            <a:schemeClr val="tx1"/>
          </a:solidFill>
          <a:latin typeface="+mn-lt"/>
          <a:ea typeface="+mn-ea"/>
          <a:cs typeface="+mn-cs"/>
        </a:defRPr>
      </a:lvl2pPr>
      <a:lvl3pPr marL="995507" algn="l" defTabSz="995507" rtl="0" eaLnBrk="1" latinLnBrk="0" hangingPunct="1">
        <a:defRPr kumimoji="1" sz="2000" kern="1200">
          <a:solidFill>
            <a:schemeClr val="tx1"/>
          </a:solidFill>
          <a:latin typeface="+mn-lt"/>
          <a:ea typeface="+mn-ea"/>
          <a:cs typeface="+mn-cs"/>
        </a:defRPr>
      </a:lvl3pPr>
      <a:lvl4pPr marL="1493261" algn="l" defTabSz="995507" rtl="0" eaLnBrk="1" latinLnBrk="0" hangingPunct="1">
        <a:defRPr kumimoji="1" sz="2000" kern="1200">
          <a:solidFill>
            <a:schemeClr val="tx1"/>
          </a:solidFill>
          <a:latin typeface="+mn-lt"/>
          <a:ea typeface="+mn-ea"/>
          <a:cs typeface="+mn-cs"/>
        </a:defRPr>
      </a:lvl4pPr>
      <a:lvl5pPr marL="1991015" algn="l" defTabSz="995507" rtl="0" eaLnBrk="1" latinLnBrk="0" hangingPunct="1">
        <a:defRPr kumimoji="1" sz="2000" kern="1200">
          <a:solidFill>
            <a:schemeClr val="tx1"/>
          </a:solidFill>
          <a:latin typeface="+mn-lt"/>
          <a:ea typeface="+mn-ea"/>
          <a:cs typeface="+mn-cs"/>
        </a:defRPr>
      </a:lvl5pPr>
      <a:lvl6pPr marL="2488768" algn="l" defTabSz="995507" rtl="0" eaLnBrk="1" latinLnBrk="0" hangingPunct="1">
        <a:defRPr kumimoji="1" sz="2000" kern="1200">
          <a:solidFill>
            <a:schemeClr val="tx1"/>
          </a:solidFill>
          <a:latin typeface="+mn-lt"/>
          <a:ea typeface="+mn-ea"/>
          <a:cs typeface="+mn-cs"/>
        </a:defRPr>
      </a:lvl6pPr>
      <a:lvl7pPr marL="2986522" algn="l" defTabSz="995507" rtl="0" eaLnBrk="1" latinLnBrk="0" hangingPunct="1">
        <a:defRPr kumimoji="1" sz="2000" kern="1200">
          <a:solidFill>
            <a:schemeClr val="tx1"/>
          </a:solidFill>
          <a:latin typeface="+mn-lt"/>
          <a:ea typeface="+mn-ea"/>
          <a:cs typeface="+mn-cs"/>
        </a:defRPr>
      </a:lvl7pPr>
      <a:lvl8pPr marL="3484275" algn="l" defTabSz="995507" rtl="0" eaLnBrk="1" latinLnBrk="0" hangingPunct="1">
        <a:defRPr kumimoji="1" sz="2000" kern="1200">
          <a:solidFill>
            <a:schemeClr val="tx1"/>
          </a:solidFill>
          <a:latin typeface="+mn-lt"/>
          <a:ea typeface="+mn-ea"/>
          <a:cs typeface="+mn-cs"/>
        </a:defRPr>
      </a:lvl8pPr>
      <a:lvl9pPr marL="3982029" algn="l" defTabSz="995507"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4450" y="650142"/>
            <a:ext cx="7472362" cy="432048"/>
          </a:xfrm>
          <a:prstGeom prst="roundRect">
            <a:avLst/>
          </a:prstGeom>
          <a:solidFill>
            <a:schemeClr val="bg1"/>
          </a:solidFill>
          <a:ln cmpd="thickThi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実践セミナーのご案内</a:t>
            </a:r>
          </a:p>
        </p:txBody>
      </p:sp>
      <p:sp>
        <p:nvSpPr>
          <p:cNvPr id="59" name="正方形/長方形 58"/>
          <p:cNvSpPr/>
          <p:nvPr/>
        </p:nvSpPr>
        <p:spPr>
          <a:xfrm>
            <a:off x="-6350" y="3040063"/>
            <a:ext cx="5332413" cy="18716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25400" y="1123950"/>
            <a:ext cx="7562850" cy="7207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defRPr/>
            </a:pPr>
            <a:r>
              <a:rPr lang="ja-JP" altLang="en-US" sz="2400" b="1" dirty="0">
                <a:solidFill>
                  <a:srgbClr val="FFCC66"/>
                </a:solidFill>
                <a:latin typeface="Meiryo UI" pitchFamily="50" charset="-128"/>
                <a:ea typeface="Meiryo UI" pitchFamily="50" charset="-128"/>
                <a:cs typeface="Meiryo UI" pitchFamily="50" charset="-128"/>
              </a:rPr>
              <a:t>　　 　　　　　　　　　　　　　　　　　　</a:t>
            </a:r>
            <a:endParaRPr lang="ja-JP" altLang="en-US" b="1" dirty="0">
              <a:solidFill>
                <a:srgbClr val="FFCC66"/>
              </a:solidFill>
              <a:latin typeface="HGP創英角ｺﾞｼｯｸUB" panose="020B0900000000000000" pitchFamily="50" charset="-128"/>
              <a:ea typeface="HGP創英角ｺﾞｼｯｸUB" panose="020B0900000000000000" pitchFamily="50" charset="-128"/>
              <a:cs typeface="Meiryo UI" pitchFamily="50" charset="-128"/>
            </a:endParaRPr>
          </a:p>
        </p:txBody>
      </p:sp>
      <p:sp>
        <p:nvSpPr>
          <p:cNvPr id="6" name="角丸四角形 5"/>
          <p:cNvSpPr>
            <a:spLocks noChangeAspect="1"/>
          </p:cNvSpPr>
          <p:nvPr/>
        </p:nvSpPr>
        <p:spPr bwMode="auto">
          <a:xfrm rot="20398925">
            <a:off x="379470" y="642965"/>
            <a:ext cx="1201738" cy="411162"/>
          </a:xfrm>
          <a:prstGeom prst="roundRect">
            <a:avLst>
              <a:gd name="adj" fmla="val 29159"/>
            </a:avLst>
          </a:prstGeom>
          <a:solidFill>
            <a:schemeClr val="tx1"/>
          </a:solidFill>
          <a:ln w="38100">
            <a:solidFill>
              <a:schemeClr val="bg1"/>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lt1"/>
                </a:solidFill>
                <a:latin typeface="HGP創英角ｺﾞｼｯｸUB" panose="020B0900000000000000" pitchFamily="50" charset="-128"/>
                <a:ea typeface="HGP創英角ｺﾞｼｯｸUB" panose="020B0900000000000000" pitchFamily="50" charset="-128"/>
              </a:rPr>
              <a:t>参加無料</a:t>
            </a:r>
          </a:p>
        </p:txBody>
      </p:sp>
      <p:sp>
        <p:nvSpPr>
          <p:cNvPr id="3080" name="テキスト ボックス 12"/>
          <p:cNvSpPr txBox="1">
            <a:spLocks noChangeArrowheads="1"/>
          </p:cNvSpPr>
          <p:nvPr/>
        </p:nvSpPr>
        <p:spPr bwMode="auto">
          <a:xfrm>
            <a:off x="117475" y="101600"/>
            <a:ext cx="3140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a:solidFill>
                  <a:schemeClr val="tx2"/>
                </a:solidFill>
                <a:latin typeface="メイリオ" pitchFamily="50" charset="-128"/>
                <a:ea typeface="メイリオ" pitchFamily="50" charset="-128"/>
              </a:rPr>
              <a:t>介護・福祉事業経営者の皆様へ</a:t>
            </a:r>
          </a:p>
        </p:txBody>
      </p:sp>
      <p:sp>
        <p:nvSpPr>
          <p:cNvPr id="3" name="コンテンツ プレースホルダー 2"/>
          <p:cNvSpPr txBox="1">
            <a:spLocks/>
          </p:cNvSpPr>
          <p:nvPr/>
        </p:nvSpPr>
        <p:spPr bwMode="auto">
          <a:xfrm>
            <a:off x="130175" y="1884363"/>
            <a:ext cx="73533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ブラック企業が大きな社会問題となり、未払い残業・不当解雇・ハラスメント・メンタルヘルス・労災等により企業に厳しい目が向けられています。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働く人の権利意識の変化もあり労使のトラブルも数多く発生し、企業としての対応策が不可欠となっています。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本セミナーでは、労働関係トラブルに対し使用者側に立って弁護し日々活躍されている畑山弁護士を講師にお招きし、実際に起こっている人事労務の諸問題から労働事件訴訟等の実例をもとに、企業経営者目線で、トラブル対応策や防止策について解説します。</a:t>
            </a:r>
          </a:p>
        </p:txBody>
      </p:sp>
      <p:sp>
        <p:nvSpPr>
          <p:cNvPr id="9" name="角丸四角形 8"/>
          <p:cNvSpPr/>
          <p:nvPr/>
        </p:nvSpPr>
        <p:spPr>
          <a:xfrm>
            <a:off x="180975" y="9518650"/>
            <a:ext cx="7200900" cy="288925"/>
          </a:xfrm>
          <a:prstGeom prst="roundRect">
            <a:avLst>
              <a:gd name="adj" fmla="val 5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grpSp>
        <p:nvGrpSpPr>
          <p:cNvPr id="3083" name="図形グループ 7"/>
          <p:cNvGrpSpPr>
            <a:grpSpLocks/>
          </p:cNvGrpSpPr>
          <p:nvPr/>
        </p:nvGrpSpPr>
        <p:grpSpPr bwMode="auto">
          <a:xfrm>
            <a:off x="188913" y="8061325"/>
            <a:ext cx="3267075" cy="608013"/>
            <a:chOff x="252413" y="6760666"/>
            <a:chExt cx="3267075" cy="608013"/>
          </a:xfrm>
        </p:grpSpPr>
        <p:sp>
          <p:nvSpPr>
            <p:cNvPr id="60" name="正方形/長方形 59"/>
            <p:cNvSpPr/>
            <p:nvPr/>
          </p:nvSpPr>
          <p:spPr bwMode="auto">
            <a:xfrm>
              <a:off x="1131888" y="6765429"/>
              <a:ext cx="2189162" cy="3857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spcBef>
                  <a:spcPts val="218"/>
                </a:spcBef>
                <a:defRPr/>
              </a:pPr>
              <a:r>
                <a:rPr lang="en-US" altLang="ja-JP" sz="1500" b="1" dirty="0">
                  <a:solidFill>
                    <a:schemeClr val="tx1"/>
                  </a:solidFill>
                  <a:latin typeface="メイリオ"/>
                  <a:ea typeface="メイリオ"/>
                  <a:cs typeface="メイリオ"/>
                </a:rPr>
                <a:t>2019</a:t>
              </a:r>
              <a:r>
                <a:rPr lang="ja-JP" altLang="en-US" sz="1500" b="1" dirty="0">
                  <a:solidFill>
                    <a:schemeClr val="tx1"/>
                  </a:solidFill>
                  <a:latin typeface="メイリオ"/>
                  <a:ea typeface="メイリオ"/>
                  <a:cs typeface="メイリオ"/>
                </a:rPr>
                <a:t>年</a:t>
              </a:r>
              <a:r>
                <a:rPr lang="en-US" altLang="ja-JP" sz="3000" b="1" dirty="0">
                  <a:solidFill>
                    <a:schemeClr val="tx1"/>
                  </a:solidFill>
                  <a:latin typeface="メイリオ"/>
                  <a:ea typeface="メイリオ"/>
                  <a:cs typeface="メイリオ"/>
                </a:rPr>
                <a:t>12</a:t>
              </a:r>
              <a:r>
                <a:rPr lang="ja-JP" altLang="en-US" sz="1500" b="1" dirty="0">
                  <a:solidFill>
                    <a:schemeClr val="tx1"/>
                  </a:solidFill>
                  <a:latin typeface="メイリオ"/>
                  <a:ea typeface="メイリオ"/>
                  <a:cs typeface="メイリオ"/>
                </a:rPr>
                <a:t>月</a:t>
              </a:r>
              <a:r>
                <a:rPr lang="en-US" altLang="ja-JP" sz="3000" b="1" dirty="0">
                  <a:solidFill>
                    <a:schemeClr val="tx1"/>
                  </a:solidFill>
                  <a:latin typeface="メイリオ"/>
                  <a:ea typeface="メイリオ"/>
                  <a:cs typeface="メイリオ"/>
                </a:rPr>
                <a:t>5</a:t>
              </a:r>
              <a:r>
                <a:rPr lang="ja-JP" altLang="en-US" sz="1500" b="1" dirty="0">
                  <a:solidFill>
                    <a:schemeClr val="tx1"/>
                  </a:solidFill>
                  <a:latin typeface="メイリオ"/>
                  <a:ea typeface="メイリオ"/>
                  <a:cs typeface="メイリオ"/>
                </a:rPr>
                <a:t>日</a:t>
              </a:r>
              <a:r>
                <a:rPr lang="ja-JP" altLang="en-US" sz="1300" b="1" dirty="0">
                  <a:solidFill>
                    <a:schemeClr val="tx1"/>
                  </a:solidFill>
                  <a:latin typeface="メイリオ"/>
                  <a:ea typeface="メイリオ"/>
                  <a:cs typeface="メイリオ"/>
                </a:rPr>
                <a:t>（木）</a:t>
              </a:r>
              <a:endParaRPr lang="ja-JP" altLang="en-US" sz="1100" dirty="0">
                <a:solidFill>
                  <a:schemeClr val="tx1"/>
                </a:solidFill>
                <a:latin typeface="メイリオ"/>
                <a:ea typeface="メイリオ"/>
                <a:cs typeface="メイリオ"/>
              </a:endParaRPr>
            </a:p>
          </p:txBody>
        </p:sp>
        <p:sp>
          <p:nvSpPr>
            <p:cNvPr id="3147" name="正方形/長方形 1"/>
            <p:cNvSpPr>
              <a:spLocks noChangeArrowheads="1"/>
            </p:cNvSpPr>
            <p:nvPr/>
          </p:nvSpPr>
          <p:spPr bwMode="auto">
            <a:xfrm>
              <a:off x="1133475" y="7194054"/>
              <a:ext cx="23860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ts val="213"/>
                </a:spcBef>
              </a:pPr>
              <a:r>
                <a:rPr lang="en-US" altLang="ja-JP" sz="1100">
                  <a:latin typeface="メイリオ" pitchFamily="50" charset="-128"/>
                  <a:ea typeface="メイリオ" pitchFamily="50" charset="-128"/>
                </a:rPr>
                <a:t>14:00</a:t>
              </a:r>
              <a:r>
                <a:rPr lang="ja-JP" altLang="en-US" sz="1100">
                  <a:latin typeface="メイリオ" pitchFamily="50" charset="-128"/>
                  <a:ea typeface="メイリオ" pitchFamily="50" charset="-128"/>
                </a:rPr>
                <a:t>～</a:t>
              </a:r>
              <a:r>
                <a:rPr lang="en-US" altLang="ja-JP" sz="1100">
                  <a:latin typeface="メイリオ" pitchFamily="50" charset="-128"/>
                  <a:ea typeface="メイリオ" pitchFamily="50" charset="-128"/>
                </a:rPr>
                <a:t>17:15</a:t>
              </a:r>
              <a:r>
                <a:rPr lang="ja-JP" altLang="en-US" sz="1100">
                  <a:latin typeface="メイリオ" pitchFamily="50" charset="-128"/>
                  <a:ea typeface="メイリオ" pitchFamily="50" charset="-128"/>
                </a:rPr>
                <a:t>（受付開始 </a:t>
              </a:r>
              <a:r>
                <a:rPr lang="en-US" altLang="ja-JP" sz="1100">
                  <a:latin typeface="メイリオ" pitchFamily="50" charset="-128"/>
                  <a:ea typeface="メイリオ" pitchFamily="50" charset="-128"/>
                </a:rPr>
                <a:t>13:30</a:t>
              </a:r>
              <a:r>
                <a:rPr lang="ja-JP" altLang="en-US" sz="1100">
                  <a:latin typeface="メイリオ" pitchFamily="50" charset="-128"/>
                  <a:ea typeface="メイリオ" pitchFamily="50" charset="-128"/>
                </a:rPr>
                <a:t>）</a:t>
              </a:r>
              <a:endParaRPr lang="ja-JP" altLang="en-US" sz="1100"/>
            </a:p>
          </p:txBody>
        </p:sp>
        <p:sp>
          <p:nvSpPr>
            <p:cNvPr id="21" name="正方形/長方形 20"/>
            <p:cNvSpPr/>
            <p:nvPr/>
          </p:nvSpPr>
          <p:spPr bwMode="auto">
            <a:xfrm>
              <a:off x="252413" y="6760666"/>
              <a:ext cx="795337" cy="608013"/>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tIns="0" bIns="0" anchor="ctr"/>
            <a:lstStyle/>
            <a:p>
              <a:pPr algn="ctr">
                <a:defRPr/>
              </a:pPr>
              <a:endParaRPr lang="ja-JP" altLang="en-US" sz="1300" b="1" dirty="0">
                <a:solidFill>
                  <a:srgbClr val="595959"/>
                </a:solidFill>
                <a:latin typeface="メイリオ"/>
                <a:ea typeface="メイリオ"/>
                <a:cs typeface="メイリオ"/>
              </a:endParaRPr>
            </a:p>
          </p:txBody>
        </p:sp>
        <p:sp>
          <p:nvSpPr>
            <p:cNvPr id="3149" name="正方形/長方形 17"/>
            <p:cNvSpPr>
              <a:spLocks noChangeArrowheads="1"/>
            </p:cNvSpPr>
            <p:nvPr/>
          </p:nvSpPr>
          <p:spPr bwMode="auto">
            <a:xfrm>
              <a:off x="307975" y="6944816"/>
              <a:ext cx="6842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300" b="1">
                  <a:solidFill>
                    <a:schemeClr val="bg1"/>
                  </a:solidFill>
                  <a:latin typeface="メイリオ" pitchFamily="50" charset="-128"/>
                  <a:ea typeface="メイリオ" pitchFamily="50" charset="-128"/>
                </a:rPr>
                <a:t>日　時</a:t>
              </a:r>
            </a:p>
          </p:txBody>
        </p:sp>
      </p:grpSp>
      <p:sp>
        <p:nvSpPr>
          <p:cNvPr id="143" name="正方形/長方形 142"/>
          <p:cNvSpPr/>
          <p:nvPr/>
        </p:nvSpPr>
        <p:spPr bwMode="auto">
          <a:xfrm>
            <a:off x="180975" y="9593263"/>
            <a:ext cx="7199313" cy="2159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spcBef>
                <a:spcPts val="218"/>
              </a:spcBef>
              <a:defRPr/>
            </a:pPr>
            <a:r>
              <a:rPr lang="ja-JP" altLang="en-US" sz="1200" b="1" dirty="0">
                <a:solidFill>
                  <a:schemeClr val="bg1"/>
                </a:solidFill>
                <a:latin typeface="メイリオ"/>
                <a:ea typeface="メイリオ"/>
                <a:cs typeface="メイリオ"/>
              </a:rPr>
              <a:t>裏面申込書にご記入の上、</a:t>
            </a:r>
            <a:r>
              <a:rPr lang="en-US" altLang="ja-JP" sz="1200" b="1" dirty="0">
                <a:solidFill>
                  <a:schemeClr val="bg1"/>
                </a:solidFill>
                <a:latin typeface="メイリオ"/>
                <a:ea typeface="メイリオ"/>
                <a:cs typeface="メイリオ"/>
              </a:rPr>
              <a:t>FAX</a:t>
            </a:r>
            <a:r>
              <a:rPr lang="ja-JP" altLang="en-US" sz="1200" b="1" dirty="0">
                <a:solidFill>
                  <a:schemeClr val="bg1"/>
                </a:solidFill>
                <a:latin typeface="メイリオ"/>
                <a:ea typeface="メイリオ"/>
                <a:cs typeface="メイリオ"/>
              </a:rPr>
              <a:t>にてお申込みください</a:t>
            </a:r>
            <a:endParaRPr lang="en-US" altLang="ja-JP" sz="1200" b="1" dirty="0">
              <a:solidFill>
                <a:schemeClr val="bg1"/>
              </a:solidFill>
              <a:latin typeface="メイリオ"/>
              <a:ea typeface="メイリオ"/>
              <a:cs typeface="メイリオ"/>
            </a:endParaRPr>
          </a:p>
        </p:txBody>
      </p:sp>
      <p:cxnSp>
        <p:nvCxnSpPr>
          <p:cNvPr id="112" name="直線コネクタ 111"/>
          <p:cNvCxnSpPr/>
          <p:nvPr/>
        </p:nvCxnSpPr>
        <p:spPr>
          <a:xfrm>
            <a:off x="0" y="9948863"/>
            <a:ext cx="7562850" cy="0"/>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086" name="図形グループ 2"/>
          <p:cNvGrpSpPr>
            <a:grpSpLocks/>
          </p:cNvGrpSpPr>
          <p:nvPr/>
        </p:nvGrpSpPr>
        <p:grpSpPr bwMode="auto">
          <a:xfrm>
            <a:off x="3867150" y="8882063"/>
            <a:ext cx="3227388" cy="422275"/>
            <a:chOff x="4060825" y="7659688"/>
            <a:chExt cx="3227388" cy="422275"/>
          </a:xfrm>
        </p:grpSpPr>
        <p:sp>
          <p:nvSpPr>
            <p:cNvPr id="145" name="正方形/長方形 144"/>
            <p:cNvSpPr/>
            <p:nvPr/>
          </p:nvSpPr>
          <p:spPr bwMode="auto">
            <a:xfrm>
              <a:off x="4933950" y="7659688"/>
              <a:ext cx="2354263" cy="3889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Bef>
                  <a:spcPts val="218"/>
                </a:spcBef>
                <a:defRPr/>
              </a:pPr>
              <a:r>
                <a:rPr lang="ja-JP" altLang="en-US" sz="1500" dirty="0">
                  <a:latin typeface="メイリオ"/>
                  <a:ea typeface="メイリオ"/>
                  <a:cs typeface="メイリオ"/>
                </a:rPr>
                <a:t>　</a:t>
              </a:r>
              <a:r>
                <a:rPr lang="en-US" altLang="ja-JP" sz="1500" dirty="0">
                  <a:latin typeface="メイリオ"/>
                  <a:ea typeface="メイリオ"/>
                  <a:cs typeface="メイリオ"/>
                </a:rPr>
                <a:t>2019</a:t>
              </a:r>
              <a:r>
                <a:rPr lang="ja-JP" altLang="en-US" sz="1500" dirty="0">
                  <a:latin typeface="メイリオ"/>
                  <a:ea typeface="メイリオ"/>
                  <a:cs typeface="メイリオ"/>
                </a:rPr>
                <a:t>年</a:t>
              </a:r>
              <a:r>
                <a:rPr lang="en-US" altLang="ja-JP" sz="1500" dirty="0">
                  <a:latin typeface="メイリオ"/>
                  <a:ea typeface="メイリオ"/>
                  <a:cs typeface="メイリオ"/>
                </a:rPr>
                <a:t>12</a:t>
              </a:r>
              <a:r>
                <a:rPr lang="ja-JP" altLang="en-US" sz="1500" dirty="0">
                  <a:latin typeface="メイリオ"/>
                  <a:ea typeface="メイリオ"/>
                  <a:cs typeface="メイリオ"/>
                </a:rPr>
                <a:t>月</a:t>
              </a:r>
              <a:r>
                <a:rPr lang="en-US" altLang="ja-JP" sz="1500" dirty="0">
                  <a:latin typeface="メイリオ"/>
                  <a:ea typeface="メイリオ"/>
                  <a:cs typeface="メイリオ"/>
                </a:rPr>
                <a:t>2</a:t>
              </a:r>
              <a:r>
                <a:rPr lang="ja-JP" altLang="en-US" sz="1500" dirty="0">
                  <a:latin typeface="メイリオ"/>
                  <a:ea typeface="メイリオ"/>
                  <a:cs typeface="メイリオ"/>
                </a:rPr>
                <a:t>日</a:t>
              </a:r>
              <a:r>
                <a:rPr lang="ja-JP" altLang="en-US" sz="1300" dirty="0">
                  <a:latin typeface="メイリオ"/>
                  <a:ea typeface="メイリオ"/>
                  <a:cs typeface="メイリオ"/>
                </a:rPr>
                <a:t>（月）</a:t>
              </a:r>
              <a:endParaRPr lang="en-US" altLang="ja-JP" sz="1300" dirty="0">
                <a:latin typeface="メイリオ"/>
                <a:ea typeface="メイリオ"/>
                <a:cs typeface="メイリオ"/>
              </a:endParaRPr>
            </a:p>
            <a:p>
              <a:pPr>
                <a:spcBef>
                  <a:spcPts val="218"/>
                </a:spcBef>
                <a:defRPr/>
              </a:pPr>
              <a:r>
                <a:rPr lang="en-US" altLang="ja-JP" sz="800" dirty="0">
                  <a:latin typeface="メイリオ"/>
                  <a:ea typeface="メイリオ"/>
                  <a:cs typeface="メイリオ"/>
                </a:rPr>
                <a:t>※</a:t>
              </a:r>
              <a:r>
                <a:rPr lang="ja-JP" altLang="en-US" sz="800" dirty="0">
                  <a:latin typeface="メイリオ"/>
                  <a:ea typeface="メイリオ"/>
                  <a:cs typeface="メイリオ"/>
                </a:rPr>
                <a:t>定員になり次第、締め切らせていただきます。</a:t>
              </a:r>
            </a:p>
          </p:txBody>
        </p:sp>
        <p:sp>
          <p:nvSpPr>
            <p:cNvPr id="148" name="正方形/長方形 147"/>
            <p:cNvSpPr/>
            <p:nvPr/>
          </p:nvSpPr>
          <p:spPr bwMode="auto">
            <a:xfrm>
              <a:off x="4060825" y="7659688"/>
              <a:ext cx="795338" cy="422275"/>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300" b="1" dirty="0">
                <a:solidFill>
                  <a:srgbClr val="595959"/>
                </a:solidFill>
                <a:latin typeface="メイリオ"/>
                <a:ea typeface="メイリオ"/>
                <a:cs typeface="メイリオ"/>
              </a:endParaRPr>
            </a:p>
          </p:txBody>
        </p:sp>
        <p:sp>
          <p:nvSpPr>
            <p:cNvPr id="3145" name="正方形/長方形 4"/>
            <p:cNvSpPr>
              <a:spLocks noChangeArrowheads="1"/>
            </p:cNvSpPr>
            <p:nvPr/>
          </p:nvSpPr>
          <p:spPr bwMode="auto">
            <a:xfrm>
              <a:off x="4116388" y="7747000"/>
              <a:ext cx="6842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300" b="1">
                  <a:solidFill>
                    <a:schemeClr val="bg1"/>
                  </a:solidFill>
                  <a:latin typeface="メイリオ" pitchFamily="50" charset="-128"/>
                  <a:ea typeface="メイリオ" pitchFamily="50" charset="-128"/>
                </a:rPr>
                <a:t>締　切</a:t>
              </a:r>
            </a:p>
          </p:txBody>
        </p:sp>
      </p:grpSp>
      <p:grpSp>
        <p:nvGrpSpPr>
          <p:cNvPr id="3087" name="図形グループ 8"/>
          <p:cNvGrpSpPr>
            <a:grpSpLocks/>
          </p:cNvGrpSpPr>
          <p:nvPr/>
        </p:nvGrpSpPr>
        <p:grpSpPr bwMode="auto">
          <a:xfrm>
            <a:off x="200025" y="8878888"/>
            <a:ext cx="2908300" cy="425450"/>
            <a:chOff x="252413" y="7656513"/>
            <a:chExt cx="2908300" cy="425450"/>
          </a:xfrm>
        </p:grpSpPr>
        <p:sp>
          <p:nvSpPr>
            <p:cNvPr id="141" name="正方形/長方形 140"/>
            <p:cNvSpPr/>
            <p:nvPr/>
          </p:nvSpPr>
          <p:spPr bwMode="auto">
            <a:xfrm>
              <a:off x="1125538" y="7866063"/>
              <a:ext cx="2035175" cy="1571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306"/>
                </a:lnSpc>
                <a:defRP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先着　</a:t>
              </a:r>
              <a:r>
                <a:rPr lang="en-US" altLang="ja-JP" sz="3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6"/>
                </a:lnSpc>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名までとさせていただきます</a:t>
              </a:r>
              <a:r>
                <a:rPr lang="ja-JP" altLang="en-US" sz="1100" dirty="0">
                  <a:solidFill>
                    <a:srgbClr val="000000"/>
                  </a:solidFill>
                  <a:latin typeface="メイリオ"/>
                  <a:ea typeface="メイリオ"/>
                  <a:cs typeface="メイリオ"/>
                </a:rPr>
                <a:t>）</a:t>
              </a:r>
              <a:endParaRPr lang="en-US" altLang="ja-JP" sz="1500" dirty="0">
                <a:solidFill>
                  <a:srgbClr val="000000"/>
                </a:solidFill>
                <a:latin typeface="メイリオ"/>
                <a:ea typeface="メイリオ"/>
                <a:cs typeface="メイリオ"/>
              </a:endParaRPr>
            </a:p>
          </p:txBody>
        </p:sp>
        <p:sp>
          <p:nvSpPr>
            <p:cNvPr id="142" name="正方形/長方形 141"/>
            <p:cNvSpPr/>
            <p:nvPr/>
          </p:nvSpPr>
          <p:spPr bwMode="auto">
            <a:xfrm>
              <a:off x="252413" y="7656513"/>
              <a:ext cx="793750" cy="425450"/>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300" b="1" dirty="0">
                <a:solidFill>
                  <a:srgbClr val="000080"/>
                </a:solidFill>
                <a:latin typeface="メイリオ"/>
                <a:ea typeface="メイリオ"/>
                <a:cs typeface="メイリオ"/>
              </a:endParaRPr>
            </a:p>
          </p:txBody>
        </p:sp>
        <p:sp>
          <p:nvSpPr>
            <p:cNvPr id="3142" name="正方形/長方形 10"/>
            <p:cNvSpPr>
              <a:spLocks noChangeArrowheads="1"/>
            </p:cNvSpPr>
            <p:nvPr/>
          </p:nvSpPr>
          <p:spPr bwMode="auto">
            <a:xfrm>
              <a:off x="307975" y="7745413"/>
              <a:ext cx="6842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300" b="1">
                  <a:solidFill>
                    <a:schemeClr val="bg1"/>
                  </a:solidFill>
                  <a:latin typeface="メイリオ" pitchFamily="50" charset="-128"/>
                  <a:ea typeface="メイリオ" pitchFamily="50" charset="-128"/>
                </a:rPr>
                <a:t>定　員</a:t>
              </a:r>
            </a:p>
          </p:txBody>
        </p:sp>
      </p:grpSp>
      <p:grpSp>
        <p:nvGrpSpPr>
          <p:cNvPr id="3088" name="図形グループ 1"/>
          <p:cNvGrpSpPr>
            <a:grpSpLocks/>
          </p:cNvGrpSpPr>
          <p:nvPr/>
        </p:nvGrpSpPr>
        <p:grpSpPr bwMode="auto">
          <a:xfrm>
            <a:off x="3873500" y="8056563"/>
            <a:ext cx="3148013" cy="609600"/>
            <a:chOff x="4060825" y="6926263"/>
            <a:chExt cx="3148013" cy="609600"/>
          </a:xfrm>
        </p:grpSpPr>
        <p:sp>
          <p:nvSpPr>
            <p:cNvPr id="61" name="正方形/長方形 60"/>
            <p:cNvSpPr/>
            <p:nvPr/>
          </p:nvSpPr>
          <p:spPr bwMode="auto">
            <a:xfrm>
              <a:off x="4933950" y="6977063"/>
              <a:ext cx="2274888" cy="546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306"/>
                </a:lnSpc>
                <a:spcBef>
                  <a:spcPts val="163"/>
                </a:spcBef>
                <a:defRPr/>
              </a:pPr>
              <a:r>
                <a:rPr lang="ja-JP" altLang="en-US" sz="1400" b="1" dirty="0">
                  <a:solidFill>
                    <a:srgbClr val="000000"/>
                  </a:solidFill>
                  <a:latin typeface="メイリオ"/>
                  <a:ea typeface="メイリオ"/>
                  <a:cs typeface="メイリオ"/>
                </a:rPr>
                <a:t>札幌トヨタ自動車株式会社</a:t>
              </a:r>
              <a:endParaRPr lang="en-US" altLang="ja-JP" sz="1400" b="1" dirty="0">
                <a:solidFill>
                  <a:srgbClr val="000000"/>
                </a:solidFill>
                <a:latin typeface="メイリオ"/>
                <a:ea typeface="メイリオ"/>
                <a:cs typeface="メイリオ"/>
              </a:endParaRPr>
            </a:p>
            <a:p>
              <a:pPr eaLnBrk="1" hangingPunct="1">
                <a:lnSpc>
                  <a:spcPts val="1306"/>
                </a:lnSpc>
                <a:spcBef>
                  <a:spcPts val="163"/>
                </a:spcBef>
                <a:defRPr/>
              </a:pPr>
              <a:r>
                <a:rPr lang="ja-JP" altLang="en-US" sz="1400" b="1" dirty="0">
                  <a:solidFill>
                    <a:srgbClr val="000000"/>
                  </a:solidFill>
                  <a:latin typeface="メイリオ"/>
                  <a:ea typeface="メイリオ"/>
                  <a:cs typeface="メイリオ"/>
                </a:rPr>
                <a:t>　　　本社　</a:t>
              </a:r>
              <a:r>
                <a:rPr lang="en-US" altLang="ja-JP" sz="1400" b="1" dirty="0">
                  <a:solidFill>
                    <a:srgbClr val="000000"/>
                  </a:solidFill>
                  <a:latin typeface="メイリオ"/>
                  <a:ea typeface="メイリオ"/>
                  <a:cs typeface="メイリオ"/>
                </a:rPr>
                <a:t>2</a:t>
              </a:r>
              <a:r>
                <a:rPr lang="ja-JP" altLang="en-US" sz="1400" b="1" dirty="0">
                  <a:solidFill>
                    <a:srgbClr val="000000"/>
                  </a:solidFill>
                  <a:latin typeface="メイリオ"/>
                  <a:ea typeface="メイリオ"/>
                  <a:cs typeface="メイリオ"/>
                </a:rPr>
                <a:t>階会議室</a:t>
              </a:r>
              <a:endParaRPr lang="en-US" altLang="ja-JP" sz="1400" b="1" dirty="0">
                <a:solidFill>
                  <a:srgbClr val="000000"/>
                </a:solidFill>
                <a:latin typeface="メイリオ"/>
                <a:ea typeface="メイリオ"/>
                <a:cs typeface="メイリオ"/>
              </a:endParaRPr>
            </a:p>
            <a:p>
              <a:pPr eaLnBrk="1" hangingPunct="1">
                <a:lnSpc>
                  <a:spcPts val="1306"/>
                </a:lnSpc>
                <a:spcBef>
                  <a:spcPts val="163"/>
                </a:spcBef>
                <a:defRPr/>
              </a:pPr>
              <a:r>
                <a:rPr lang="zh-CN" altLang="en-US" sz="900" dirty="0">
                  <a:solidFill>
                    <a:srgbClr val="000000"/>
                  </a:solidFill>
                  <a:latin typeface="メイリオ"/>
                  <a:ea typeface="メイリオ"/>
                  <a:cs typeface="メイリオ"/>
                </a:rPr>
                <a:t>〒</a:t>
              </a:r>
              <a:r>
                <a:rPr lang="en-US" altLang="ja-JP" sz="900" dirty="0">
                  <a:solidFill>
                    <a:srgbClr val="000000"/>
                  </a:solidFill>
                  <a:latin typeface="メイリオ"/>
                  <a:ea typeface="メイリオ"/>
                  <a:cs typeface="メイリオ"/>
                </a:rPr>
                <a:t>060-0001</a:t>
              </a:r>
              <a:r>
                <a:rPr lang="ja-JP" altLang="en-US" sz="900" dirty="0">
                  <a:solidFill>
                    <a:srgbClr val="000000"/>
                  </a:solidFill>
                  <a:latin typeface="メイリオ"/>
                  <a:ea typeface="メイリオ"/>
                  <a:cs typeface="メイリオ"/>
                </a:rPr>
                <a:t>　札幌市中央区北</a:t>
              </a:r>
              <a:r>
                <a:rPr lang="en-US" altLang="ja-JP" sz="900" dirty="0">
                  <a:solidFill>
                    <a:srgbClr val="000000"/>
                  </a:solidFill>
                  <a:latin typeface="メイリオ"/>
                  <a:ea typeface="メイリオ"/>
                  <a:cs typeface="メイリオ"/>
                </a:rPr>
                <a:t>1</a:t>
              </a:r>
              <a:r>
                <a:rPr lang="ja-JP" altLang="en-US" sz="900" dirty="0">
                  <a:solidFill>
                    <a:srgbClr val="000000"/>
                  </a:solidFill>
                  <a:latin typeface="メイリオ"/>
                  <a:ea typeface="メイリオ"/>
                  <a:cs typeface="メイリオ"/>
                </a:rPr>
                <a:t>条西７丁目</a:t>
              </a:r>
              <a:r>
                <a:rPr lang="en-US" altLang="ja-JP" sz="900" dirty="0">
                  <a:solidFill>
                    <a:srgbClr val="000000"/>
                  </a:solidFill>
                  <a:latin typeface="メイリオ"/>
                  <a:ea typeface="メイリオ"/>
                  <a:cs typeface="メイリオ"/>
                </a:rPr>
                <a:t>3-8</a:t>
              </a:r>
            </a:p>
          </p:txBody>
        </p:sp>
        <p:sp>
          <p:nvSpPr>
            <p:cNvPr id="133" name="正方形/長方形 132"/>
            <p:cNvSpPr/>
            <p:nvPr/>
          </p:nvSpPr>
          <p:spPr bwMode="auto">
            <a:xfrm>
              <a:off x="4060825" y="6926263"/>
              <a:ext cx="793750" cy="609600"/>
            </a:xfrm>
            <a:prstGeom prst="rect">
              <a:avLst/>
            </a:prstGeom>
            <a:solidFill>
              <a:srgbClr val="3760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300" b="1" dirty="0">
                <a:solidFill>
                  <a:srgbClr val="595959"/>
                </a:solidFill>
                <a:latin typeface="メイリオ"/>
                <a:ea typeface="メイリオ"/>
                <a:cs typeface="メイリオ"/>
              </a:endParaRPr>
            </a:p>
          </p:txBody>
        </p:sp>
        <p:sp>
          <p:nvSpPr>
            <p:cNvPr id="3139" name="正方形/長方形 14"/>
            <p:cNvSpPr>
              <a:spLocks noChangeArrowheads="1"/>
            </p:cNvSpPr>
            <p:nvPr/>
          </p:nvSpPr>
          <p:spPr bwMode="auto">
            <a:xfrm>
              <a:off x="4116388" y="7104063"/>
              <a:ext cx="6842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300" b="1">
                  <a:solidFill>
                    <a:schemeClr val="bg1"/>
                  </a:solidFill>
                  <a:latin typeface="メイリオ" pitchFamily="50" charset="-128"/>
                  <a:ea typeface="メイリオ" pitchFamily="50" charset="-128"/>
                </a:rPr>
                <a:t>会　場</a:t>
              </a:r>
            </a:p>
          </p:txBody>
        </p:sp>
      </p:grpSp>
      <p:sp>
        <p:nvSpPr>
          <p:cNvPr id="63" name="正方形/長方形 62"/>
          <p:cNvSpPr/>
          <p:nvPr/>
        </p:nvSpPr>
        <p:spPr bwMode="auto">
          <a:xfrm>
            <a:off x="469107" y="10298113"/>
            <a:ext cx="6234112" cy="1905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r>
              <a:rPr lang="ja-JP" altLang="en-US" sz="1100" dirty="0">
                <a:solidFill>
                  <a:srgbClr val="000000"/>
                </a:solidFill>
                <a:latin typeface="メイリオ"/>
                <a:ea typeface="メイリオ"/>
                <a:cs typeface="メイリオ"/>
              </a:rPr>
              <a:t>　札幌市中央区北二条東</a:t>
            </a:r>
            <a:r>
              <a:rPr lang="en-US" altLang="ja-JP" sz="1100" dirty="0">
                <a:solidFill>
                  <a:srgbClr val="000000"/>
                </a:solidFill>
                <a:latin typeface="メイリオ"/>
                <a:ea typeface="メイリオ"/>
                <a:cs typeface="メイリオ"/>
              </a:rPr>
              <a:t>3</a:t>
            </a:r>
            <a:r>
              <a:rPr lang="ja-JP" altLang="en-US" sz="1100" dirty="0">
                <a:solidFill>
                  <a:srgbClr val="000000"/>
                </a:solidFill>
                <a:latin typeface="メイリオ"/>
                <a:ea typeface="メイリオ"/>
                <a:cs typeface="メイリオ"/>
              </a:rPr>
              <a:t>丁目２札幌セントラルビル２Ｆ　ＴＥＬ：</a:t>
            </a:r>
            <a:r>
              <a:rPr lang="en-US" altLang="ja-JP" sz="1100" dirty="0">
                <a:solidFill>
                  <a:srgbClr val="000000"/>
                </a:solidFill>
                <a:latin typeface="メイリオ"/>
                <a:ea typeface="メイリオ"/>
                <a:cs typeface="メイリオ"/>
              </a:rPr>
              <a:t>011-207-2522</a:t>
            </a:r>
            <a:r>
              <a:rPr lang="ja-JP" altLang="en-US" sz="1100" dirty="0">
                <a:solidFill>
                  <a:srgbClr val="000000"/>
                </a:solidFill>
                <a:latin typeface="メイリオ"/>
                <a:ea typeface="メイリオ"/>
                <a:cs typeface="メイリオ"/>
              </a:rPr>
              <a:t>　</a:t>
            </a:r>
            <a:r>
              <a:rPr lang="en-US" altLang="ja-JP" sz="1100" dirty="0">
                <a:solidFill>
                  <a:srgbClr val="000000"/>
                </a:solidFill>
                <a:latin typeface="メイリオ"/>
                <a:ea typeface="メイリオ"/>
                <a:cs typeface="メイリオ"/>
              </a:rPr>
              <a:t>FAX</a:t>
            </a:r>
            <a:r>
              <a:rPr lang="ja-JP" altLang="en-US" sz="1100" dirty="0">
                <a:solidFill>
                  <a:srgbClr val="000000"/>
                </a:solidFill>
                <a:latin typeface="メイリオ"/>
                <a:ea typeface="メイリオ"/>
                <a:cs typeface="メイリオ"/>
              </a:rPr>
              <a:t>：</a:t>
            </a:r>
            <a:r>
              <a:rPr lang="en-US" altLang="ja-JP" sz="1100" dirty="0">
                <a:solidFill>
                  <a:srgbClr val="000000"/>
                </a:solidFill>
                <a:latin typeface="メイリオ"/>
                <a:ea typeface="メイリオ"/>
                <a:cs typeface="メイリオ"/>
              </a:rPr>
              <a:t>011-207-2523</a:t>
            </a:r>
          </a:p>
        </p:txBody>
      </p:sp>
      <p:sp>
        <p:nvSpPr>
          <p:cNvPr id="56" name="正方形/長方形 55"/>
          <p:cNvSpPr/>
          <p:nvPr/>
        </p:nvSpPr>
        <p:spPr>
          <a:xfrm>
            <a:off x="1588" y="5051425"/>
            <a:ext cx="7562850" cy="72072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tabLst>
                <a:tab pos="5467350" algn="l"/>
              </a:tabLst>
              <a:defRPr/>
            </a:pPr>
            <a:r>
              <a:rPr lang="ja-JP" altLang="en-US" sz="2400" b="1" dirty="0">
                <a:solidFill>
                  <a:srgbClr val="FFCC66"/>
                </a:solidFill>
                <a:latin typeface="Meiryo UI" pitchFamily="50" charset="-128"/>
                <a:ea typeface="Meiryo UI" pitchFamily="50" charset="-128"/>
                <a:cs typeface="Meiryo UI" pitchFamily="50" charset="-128"/>
              </a:rPr>
              <a:t>　　</a:t>
            </a:r>
            <a:endParaRPr lang="ja-JP" altLang="en-US" b="1" dirty="0">
              <a:solidFill>
                <a:srgbClr val="FFCC66"/>
              </a:solidFill>
              <a:latin typeface="HGP創英角ｺﾞｼｯｸUB" panose="020B0900000000000000" pitchFamily="50" charset="-128"/>
              <a:ea typeface="HGP創英角ｺﾞｼｯｸUB" panose="020B0900000000000000" pitchFamily="50" charset="-128"/>
              <a:cs typeface="Meiryo UI" pitchFamily="50" charset="-128"/>
            </a:endParaRPr>
          </a:p>
        </p:txBody>
      </p:sp>
      <p:sp>
        <p:nvSpPr>
          <p:cNvPr id="64" name="テキスト ボックス 1"/>
          <p:cNvSpPr txBox="1">
            <a:spLocks noChangeArrowheads="1"/>
          </p:cNvSpPr>
          <p:nvPr/>
        </p:nvSpPr>
        <p:spPr bwMode="auto">
          <a:xfrm>
            <a:off x="5354638" y="3441700"/>
            <a:ext cx="2159000" cy="1216025"/>
          </a:xfrm>
          <a:prstGeom prst="rect">
            <a:avLst/>
          </a:prstGeom>
          <a:solidFill>
            <a:schemeClr val="bg1"/>
          </a:solidFill>
          <a:ln>
            <a:noFill/>
          </a:ln>
        </p:spPr>
        <p:txBody>
          <a:bodyPr lIns="0" tIns="0" rIns="0" bIns="0"/>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経営法律事務所かなめ</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代表弁護士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畑山 浩俊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氏</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6"/>
              </a:lnSpc>
              <a:defRPr/>
            </a:pP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ー</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介護事業所を取り巻く環境をより良いものにし介護に携わるすべての人々に貢献したいー</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6"/>
              </a:lnSpc>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弁護士資格を得て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ケ月という異例の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6"/>
              </a:lnSpc>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早さで起業。一つ一つの案件に丁寧に向き</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6"/>
              </a:lnSpc>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合い筒スピード感のある対応が多くのクライアントの支持を得ている。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9" name="直線コネクタ 68"/>
          <p:cNvCxnSpPr/>
          <p:nvPr/>
        </p:nvCxnSpPr>
        <p:spPr bwMode="auto">
          <a:xfrm>
            <a:off x="5373688" y="4891088"/>
            <a:ext cx="2159000" cy="0"/>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1" name="正方形/長方形 70"/>
          <p:cNvSpPr/>
          <p:nvPr/>
        </p:nvSpPr>
        <p:spPr bwMode="auto">
          <a:xfrm>
            <a:off x="5389563" y="3049588"/>
            <a:ext cx="323850" cy="3238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3095" name="図 8"/>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432425" y="3094038"/>
            <a:ext cx="238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正方形/長方形 30"/>
          <p:cNvSpPr>
            <a:spLocks noChangeArrowheads="1"/>
          </p:cNvSpPr>
          <p:nvPr/>
        </p:nvSpPr>
        <p:spPr bwMode="auto">
          <a:xfrm>
            <a:off x="5859463" y="3090863"/>
            <a:ext cx="971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51" tIns="49775" rIns="99551" bIns="49775">
            <a:spAutoFit/>
          </a:bodyPr>
          <a:lstStyle/>
          <a:p>
            <a:pPr algn="ctr">
              <a:defRPr/>
            </a:pPr>
            <a:r>
              <a:rPr lang="ja-JP" altLang="en-US" sz="1200" b="1" dirty="0">
                <a:solidFill>
                  <a:schemeClr val="accent1">
                    <a:lumMod val="75000"/>
                  </a:schemeClr>
                </a:solidFill>
                <a:latin typeface="メイリオ" charset="0"/>
                <a:ea typeface="メイリオ" charset="0"/>
                <a:cs typeface="メイリオ" charset="0"/>
              </a:rPr>
              <a:t>講 演 講 師</a:t>
            </a:r>
            <a:endParaRPr lang="en-US" altLang="ja-JP" sz="1200" b="1" dirty="0">
              <a:solidFill>
                <a:schemeClr val="accent1">
                  <a:lumMod val="75000"/>
                </a:schemeClr>
              </a:solidFill>
              <a:latin typeface="メイリオ" charset="0"/>
              <a:ea typeface="メイリオ" charset="0"/>
              <a:cs typeface="メイリオ" charset="0"/>
            </a:endParaRPr>
          </a:p>
        </p:txBody>
      </p:sp>
      <p:sp>
        <p:nvSpPr>
          <p:cNvPr id="74" name="正方形/長方形 73"/>
          <p:cNvSpPr/>
          <p:nvPr/>
        </p:nvSpPr>
        <p:spPr bwMode="auto">
          <a:xfrm>
            <a:off x="5389563" y="3049588"/>
            <a:ext cx="2127250" cy="323850"/>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cxnSp>
        <p:nvCxnSpPr>
          <p:cNvPr id="94" name="直線コネクタ 93"/>
          <p:cNvCxnSpPr/>
          <p:nvPr/>
        </p:nvCxnSpPr>
        <p:spPr bwMode="auto">
          <a:xfrm>
            <a:off x="5326063" y="7864475"/>
            <a:ext cx="2159000" cy="0"/>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99" name="テキスト ボックス 1"/>
          <p:cNvSpPr txBox="1">
            <a:spLocks noChangeArrowheads="1"/>
          </p:cNvSpPr>
          <p:nvPr/>
        </p:nvSpPr>
        <p:spPr bwMode="auto">
          <a:xfrm>
            <a:off x="5354638" y="6256338"/>
            <a:ext cx="2085975" cy="151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1000" dirty="0">
                <a:latin typeface="Meiryo UI" pitchFamily="50" charset="-128"/>
                <a:ea typeface="Meiryo UI" pitchFamily="50" charset="-128"/>
              </a:rPr>
              <a:t>トヨタハートフルプラザ北広島</a:t>
            </a:r>
            <a:endParaRPr lang="en-US" altLang="ja-JP" sz="1000" dirty="0">
              <a:latin typeface="Meiryo UI" pitchFamily="50" charset="-128"/>
              <a:ea typeface="Meiryo UI" pitchFamily="50" charset="-128"/>
            </a:endParaRPr>
          </a:p>
          <a:p>
            <a:r>
              <a:rPr lang="ja-JP" altLang="en-US" sz="1000" dirty="0">
                <a:latin typeface="メイリオ" pitchFamily="50" charset="-128"/>
                <a:ea typeface="メイリオ" pitchFamily="50" charset="-128"/>
              </a:rPr>
              <a:t> </a:t>
            </a:r>
            <a:r>
              <a:rPr lang="ja-JP" altLang="en-US" sz="800" dirty="0">
                <a:latin typeface="メイリオ" pitchFamily="50" charset="-128"/>
                <a:ea typeface="メイリオ" pitchFamily="50" charset="-128"/>
              </a:rPr>
              <a:t>店長・サービス介護士   </a:t>
            </a:r>
            <a:r>
              <a:rPr lang="ja-JP" altLang="en-US" sz="1400" dirty="0">
                <a:latin typeface="メイリオ" pitchFamily="50" charset="-128"/>
                <a:ea typeface="メイリオ" pitchFamily="50" charset="-128"/>
              </a:rPr>
              <a:t>高野 修治</a:t>
            </a:r>
            <a:r>
              <a:rPr lang="ja-JP" altLang="en-US" sz="800" dirty="0">
                <a:latin typeface="メイリオ" pitchFamily="50" charset="-128"/>
                <a:ea typeface="メイリオ" pitchFamily="50" charset="-128"/>
              </a:rPr>
              <a:t>氏</a:t>
            </a:r>
            <a:endParaRPr lang="en-US" altLang="ja-JP" sz="800" dirty="0">
              <a:latin typeface="メイリオ" pitchFamily="50" charset="-128"/>
              <a:ea typeface="メイリオ" pitchFamily="50" charset="-128"/>
            </a:endParaRPr>
          </a:p>
          <a:p>
            <a:endParaRPr lang="en-US" altLang="ja-JP" sz="800" dirty="0">
              <a:latin typeface="メイリオ" pitchFamily="50" charset="-128"/>
              <a:ea typeface="メイリオ" pitchFamily="50" charset="-128"/>
            </a:endParaRPr>
          </a:p>
          <a:p>
            <a:r>
              <a:rPr lang="ja-JP" altLang="en-US" sz="900" dirty="0" err="1">
                <a:latin typeface="Meiryo UI" pitchFamily="50" charset="-128"/>
                <a:ea typeface="Meiryo UI" pitchFamily="50" charset="-128"/>
              </a:rPr>
              <a:t>ー</a:t>
            </a:r>
            <a:r>
              <a:rPr lang="ja-JP" altLang="en-US" sz="900" dirty="0">
                <a:latin typeface="Meiryo UI" pitchFamily="50" charset="-128"/>
                <a:ea typeface="Meiryo UI" pitchFamily="50" charset="-128"/>
              </a:rPr>
              <a:t>超社会福祉のインフラ整備とサービス充実が何よりも急務である昨今、介護福祉に携わる事業者の皆様の抱える課題も時代と共に急速に変化しています。今般は専任のスタッフがみなさまおひとりおひとりのニーズにマッチした、より快適でやさしいクルマづくりのお手伝い、ご要望に応じたご相談を承ります</a:t>
            </a:r>
            <a:endParaRPr lang="en-US" altLang="ja-JP" sz="900" dirty="0">
              <a:latin typeface="Meiryo UI" pitchFamily="50" charset="-128"/>
              <a:ea typeface="Meiryo UI" pitchFamily="50" charset="-128"/>
            </a:endParaRPr>
          </a:p>
          <a:p>
            <a:pPr>
              <a:lnSpc>
                <a:spcPct val="150000"/>
              </a:lnSpc>
            </a:pPr>
            <a:endParaRPr lang="en-US" altLang="ja-JP" sz="900" dirty="0">
              <a:latin typeface="メイリオ" pitchFamily="50" charset="-128"/>
              <a:ea typeface="メイリオ" pitchFamily="50" charset="-128"/>
            </a:endParaRPr>
          </a:p>
          <a:p>
            <a:pPr>
              <a:lnSpc>
                <a:spcPct val="150000"/>
              </a:lnSpc>
            </a:pPr>
            <a:endParaRPr lang="en-US" altLang="ja-JP" sz="900" dirty="0">
              <a:latin typeface="メイリオ" pitchFamily="50" charset="-128"/>
              <a:ea typeface="メイリオ" pitchFamily="50" charset="-128"/>
            </a:endParaRPr>
          </a:p>
          <a:p>
            <a:pPr>
              <a:lnSpc>
                <a:spcPct val="150000"/>
              </a:lnSpc>
            </a:pPr>
            <a:endParaRPr lang="en-US" altLang="ja-JP" sz="900" dirty="0">
              <a:latin typeface="メイリオ" pitchFamily="50" charset="-128"/>
              <a:ea typeface="メイリオ" pitchFamily="50" charset="-128"/>
            </a:endParaRPr>
          </a:p>
          <a:p>
            <a:pPr>
              <a:lnSpc>
                <a:spcPct val="150000"/>
              </a:lnSpc>
            </a:pPr>
            <a:r>
              <a:rPr lang="ja-JP" altLang="en-US" sz="1200" dirty="0">
                <a:latin typeface="メイリオ" pitchFamily="50" charset="-128"/>
                <a:ea typeface="メイリオ" pitchFamily="50" charset="-128"/>
              </a:rPr>
              <a:t>　</a:t>
            </a:r>
            <a:endParaRPr lang="en-US" altLang="ja-JP" sz="900" dirty="0">
              <a:latin typeface="メイリオ" pitchFamily="50" charset="-128"/>
              <a:ea typeface="メイリオ" pitchFamily="50" charset="-128"/>
            </a:endParaRPr>
          </a:p>
          <a:p>
            <a:pPr>
              <a:lnSpc>
                <a:spcPct val="150000"/>
              </a:lnSpc>
            </a:pPr>
            <a:endParaRPr lang="en-US" altLang="ja-JP" sz="900" dirty="0">
              <a:latin typeface="メイリオ" pitchFamily="50" charset="-128"/>
              <a:ea typeface="メイリオ" pitchFamily="50" charset="-128"/>
            </a:endParaRPr>
          </a:p>
          <a:p>
            <a:pPr>
              <a:lnSpc>
                <a:spcPct val="150000"/>
              </a:lnSpc>
            </a:pPr>
            <a:endParaRPr lang="en-US" altLang="ja-JP" sz="900" dirty="0">
              <a:latin typeface="メイリオ" pitchFamily="50" charset="-128"/>
              <a:ea typeface="メイリオ" pitchFamily="50" charset="-128"/>
            </a:endParaRPr>
          </a:p>
          <a:p>
            <a:pPr>
              <a:lnSpc>
                <a:spcPct val="150000"/>
              </a:lnSpc>
            </a:pPr>
            <a:endParaRPr lang="en-US" altLang="ja-JP" sz="900" dirty="0">
              <a:latin typeface="Meiryo UI" pitchFamily="50" charset="-128"/>
              <a:ea typeface="Meiryo UI" pitchFamily="50" charset="-128"/>
            </a:endParaRPr>
          </a:p>
          <a:p>
            <a:endParaRPr lang="en-US" altLang="ja-JP" sz="900" dirty="0">
              <a:latin typeface="Meiryo UI" pitchFamily="50" charset="-128"/>
              <a:ea typeface="Meiryo UI" pitchFamily="50" charset="-128"/>
            </a:endParaRPr>
          </a:p>
          <a:p>
            <a:endParaRPr lang="en-US" altLang="ja-JP" sz="900" dirty="0">
              <a:latin typeface="Meiryo UI" pitchFamily="50" charset="-128"/>
              <a:ea typeface="Meiryo UI" pitchFamily="50" charset="-128"/>
            </a:endParaRPr>
          </a:p>
          <a:p>
            <a:endParaRPr lang="en-US" altLang="ja-JP" sz="900" dirty="0">
              <a:latin typeface="Meiryo UI" pitchFamily="50" charset="-128"/>
              <a:ea typeface="Meiryo UI" pitchFamily="50" charset="-128"/>
            </a:endParaRPr>
          </a:p>
        </p:txBody>
      </p:sp>
      <p:sp>
        <p:nvSpPr>
          <p:cNvPr id="3100" name="コンテンツ プレースホルダー 2"/>
          <p:cNvSpPr txBox="1">
            <a:spLocks/>
          </p:cNvSpPr>
          <p:nvPr/>
        </p:nvSpPr>
        <p:spPr bwMode="auto">
          <a:xfrm>
            <a:off x="22225" y="5835650"/>
            <a:ext cx="5148263"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en-US" altLang="ja-JP" sz="1100">
              <a:latin typeface="メイリオ" pitchFamily="50" charset="-128"/>
              <a:ea typeface="メイリオ" pitchFamily="50" charset="-128"/>
            </a:endParaRPr>
          </a:p>
          <a:p>
            <a:pPr eaLnBrk="1" hangingPunct="1"/>
            <a:endParaRPr lang="en-US" altLang="ja-JP" sz="1100">
              <a:latin typeface="メイリオ" pitchFamily="50" charset="-128"/>
              <a:ea typeface="メイリオ" pitchFamily="50" charset="-128"/>
            </a:endParaRPr>
          </a:p>
          <a:p>
            <a:pPr eaLnBrk="1" hangingPunct="1"/>
            <a:endParaRPr lang="en-US" altLang="ja-JP" sz="1100">
              <a:latin typeface="Meiryo UI" pitchFamily="50" charset="-128"/>
              <a:ea typeface="Meiryo UI" pitchFamily="50" charset="-128"/>
            </a:endParaRPr>
          </a:p>
          <a:p>
            <a:pPr algn="ctr" eaLnBrk="1" hangingPunct="1"/>
            <a:r>
              <a:rPr lang="ja-JP" altLang="en-US" sz="1100">
                <a:latin typeface="メイリオ" pitchFamily="50" charset="-128"/>
                <a:ea typeface="メイリオ" pitchFamily="50" charset="-128"/>
              </a:rPr>
              <a:t>　　　</a:t>
            </a:r>
            <a:endParaRPr lang="en-US" altLang="ja-JP">
              <a:latin typeface="メイリオ" pitchFamily="50" charset="-128"/>
              <a:ea typeface="メイリオ" pitchFamily="50" charset="-128"/>
            </a:endParaRPr>
          </a:p>
        </p:txBody>
      </p:sp>
      <p:sp>
        <p:nvSpPr>
          <p:cNvPr id="72" name="角丸四角形 71"/>
          <p:cNvSpPr/>
          <p:nvPr/>
        </p:nvSpPr>
        <p:spPr bwMode="auto">
          <a:xfrm>
            <a:off x="38100" y="3376613"/>
            <a:ext cx="1727200" cy="1412875"/>
          </a:xfrm>
          <a:prstGeom prst="roundRect">
            <a:avLst>
              <a:gd name="adj" fmla="val 8024"/>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endParaRPr lang="ja-JP" altLang="en-US" dirty="0">
              <a:latin typeface="HGP明朝E" panose="02020900000000000000" pitchFamily="18" charset="-128"/>
              <a:ea typeface="HGP明朝E" panose="02020900000000000000" pitchFamily="18" charset="-128"/>
            </a:endParaRPr>
          </a:p>
        </p:txBody>
      </p:sp>
      <p:sp>
        <p:nvSpPr>
          <p:cNvPr id="75" name="角丸四角形 74"/>
          <p:cNvSpPr/>
          <p:nvPr/>
        </p:nvSpPr>
        <p:spPr bwMode="auto">
          <a:xfrm>
            <a:off x="1801813" y="3376613"/>
            <a:ext cx="1725612" cy="1412875"/>
          </a:xfrm>
          <a:prstGeom prst="roundRect">
            <a:avLst>
              <a:gd name="adj" fmla="val 8024"/>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endParaRPr lang="ja-JP" altLang="en-US" dirty="0">
              <a:latin typeface="HGP明朝E" panose="02020900000000000000" pitchFamily="18" charset="-128"/>
              <a:ea typeface="HGP明朝E" panose="02020900000000000000" pitchFamily="18" charset="-128"/>
            </a:endParaRPr>
          </a:p>
        </p:txBody>
      </p:sp>
      <p:sp>
        <p:nvSpPr>
          <p:cNvPr id="76" name="角丸四角形 75"/>
          <p:cNvSpPr/>
          <p:nvPr/>
        </p:nvSpPr>
        <p:spPr bwMode="auto">
          <a:xfrm>
            <a:off x="3567113" y="3376613"/>
            <a:ext cx="1725612" cy="1412875"/>
          </a:xfrm>
          <a:prstGeom prst="roundRect">
            <a:avLst>
              <a:gd name="adj" fmla="val 8024"/>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a:defRPr/>
            </a:pPr>
            <a:endParaRPr lang="ja-JP" altLang="en-US" dirty="0">
              <a:latin typeface="HGP明朝E" panose="02020900000000000000" pitchFamily="18" charset="-128"/>
              <a:ea typeface="HGP明朝E" panose="02020900000000000000" pitchFamily="18" charset="-128"/>
            </a:endParaRPr>
          </a:p>
        </p:txBody>
      </p:sp>
      <p:sp>
        <p:nvSpPr>
          <p:cNvPr id="3104" name="正方形/長方形 16"/>
          <p:cNvSpPr>
            <a:spLocks noChangeArrowheads="1"/>
          </p:cNvSpPr>
          <p:nvPr/>
        </p:nvSpPr>
        <p:spPr bwMode="auto">
          <a:xfrm>
            <a:off x="93663" y="3473450"/>
            <a:ext cx="15652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ja-JP" altLang="en-US" sz="1100">
                <a:solidFill>
                  <a:srgbClr val="660066"/>
                </a:solidFill>
                <a:latin typeface="Meiryo UI" pitchFamily="50" charset="-128"/>
                <a:ea typeface="Meiryo UI" pitchFamily="50" charset="-128"/>
                <a:cs typeface="メイリオ" pitchFamily="50" charset="-128"/>
              </a:rPr>
              <a:t>パートの有給休暇でトラブル</a:t>
            </a:r>
            <a:r>
              <a:rPr lang="en-US" altLang="ja-JP" sz="1100">
                <a:solidFill>
                  <a:srgbClr val="660066"/>
                </a:solidFill>
                <a:latin typeface="Meiryo UI" pitchFamily="50" charset="-128"/>
                <a:ea typeface="Meiryo UI" pitchFamily="50" charset="-128"/>
                <a:cs typeface="メイリオ" pitchFamily="50" charset="-128"/>
              </a:rPr>
              <a:t>!</a:t>
            </a:r>
            <a:endParaRPr lang="ja-JP" altLang="en-US" sz="1100">
              <a:solidFill>
                <a:srgbClr val="660066"/>
              </a:solidFill>
              <a:latin typeface="Meiryo UI" pitchFamily="50" charset="-128"/>
              <a:ea typeface="Meiryo UI" pitchFamily="50" charset="-128"/>
              <a:cs typeface="メイリオ" pitchFamily="50" charset="-128"/>
            </a:endParaRPr>
          </a:p>
        </p:txBody>
      </p:sp>
      <p:sp>
        <p:nvSpPr>
          <p:cNvPr id="78" name="テキスト ボックス 24"/>
          <p:cNvSpPr txBox="1">
            <a:spLocks noChangeArrowheads="1"/>
          </p:cNvSpPr>
          <p:nvPr/>
        </p:nvSpPr>
        <p:spPr bwMode="auto">
          <a:xfrm>
            <a:off x="106363" y="3917950"/>
            <a:ext cx="16446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ﾌﾙﾀｲﾑのﾊﾟｰﾄ社員が、「私達</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は有給休暇がないと言われて</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きました。今まで取れなかった</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分をどうしてくれるか」と言ってき</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た</a:t>
            </a:r>
            <a:r>
              <a:rPr lang="en-US" altLang="ja-JP" sz="1050" dirty="0">
                <a:latin typeface="Meiryo UI" panose="020B0604030504040204" pitchFamily="50" charset="-128"/>
                <a:ea typeface="Meiryo UI" panose="020B0604030504040204" pitchFamily="50" charset="-128"/>
                <a:cs typeface="メイリオ" pitchFamily="50" charset="-128"/>
              </a:rPr>
              <a:t>…</a:t>
            </a:r>
          </a:p>
        </p:txBody>
      </p:sp>
      <p:sp>
        <p:nvSpPr>
          <p:cNvPr id="3106" name="正方形/長方形 16"/>
          <p:cNvSpPr>
            <a:spLocks noChangeArrowheads="1"/>
          </p:cNvSpPr>
          <p:nvPr/>
        </p:nvSpPr>
        <p:spPr bwMode="auto">
          <a:xfrm>
            <a:off x="1800225" y="3482975"/>
            <a:ext cx="156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ja-JP" altLang="en-US" sz="1100">
                <a:solidFill>
                  <a:srgbClr val="660066"/>
                </a:solidFill>
                <a:latin typeface="Meiryo UI" pitchFamily="50" charset="-128"/>
                <a:ea typeface="Meiryo UI" pitchFamily="50" charset="-128"/>
                <a:cs typeface="メイリオ" pitchFamily="50" charset="-128"/>
              </a:rPr>
              <a:t>メンタル不調者への対応</a:t>
            </a:r>
          </a:p>
        </p:txBody>
      </p:sp>
      <p:sp>
        <p:nvSpPr>
          <p:cNvPr id="80" name="テキスト ボックス 24"/>
          <p:cNvSpPr txBox="1">
            <a:spLocks noChangeArrowheads="1"/>
          </p:cNvSpPr>
          <p:nvPr/>
        </p:nvSpPr>
        <p:spPr bwMode="auto">
          <a:xfrm>
            <a:off x="1868488" y="3913188"/>
            <a:ext cx="14335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a:defRPr/>
            </a:pPr>
            <a:r>
              <a:rPr lang="ja-JP" altLang="en-US" sz="1050" dirty="0">
                <a:latin typeface="Meiryo UI" panose="020B0604030504040204" pitchFamily="50" charset="-128"/>
                <a:ea typeface="Meiryo UI" panose="020B0604030504040204" pitchFamily="50" charset="-128"/>
                <a:cs typeface="メイリオ" pitchFamily="50" charset="-128"/>
              </a:rPr>
              <a:t>ある日従業員が、「心療内科</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a:defRPr/>
            </a:pPr>
            <a:r>
              <a:rPr lang="ja-JP" altLang="en-US" sz="1050" dirty="0">
                <a:latin typeface="Meiryo UI" panose="020B0604030504040204" pitchFamily="50" charset="-128"/>
                <a:ea typeface="Meiryo UI" panose="020B0604030504040204" pitchFamily="50" charset="-128"/>
                <a:cs typeface="メイリオ" pitchFamily="50" charset="-128"/>
              </a:rPr>
              <a:t>でうつ病のため</a:t>
            </a:r>
            <a:r>
              <a:rPr lang="en-US" altLang="ja-JP" sz="1050" dirty="0">
                <a:latin typeface="Meiryo UI" panose="020B0604030504040204" pitchFamily="50" charset="-128"/>
                <a:ea typeface="Meiryo UI" panose="020B0604030504040204" pitchFamily="50" charset="-128"/>
                <a:cs typeface="メイリオ" pitchFamily="50" charset="-128"/>
              </a:rPr>
              <a:t>1</a:t>
            </a:r>
            <a:r>
              <a:rPr lang="ja-JP" altLang="en-US" sz="1050" dirty="0">
                <a:latin typeface="Meiryo UI" panose="020B0604030504040204" pitchFamily="50" charset="-128"/>
                <a:ea typeface="Meiryo UI" panose="020B0604030504040204" pitchFamily="50" charset="-128"/>
                <a:cs typeface="メイリオ" pitchFamily="50" charset="-128"/>
              </a:rPr>
              <a:t>か月の療養</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a:defRPr/>
            </a:pPr>
            <a:r>
              <a:rPr lang="ja-JP" altLang="en-US" sz="1050" dirty="0">
                <a:latin typeface="Meiryo UI" panose="020B0604030504040204" pitchFamily="50" charset="-128"/>
                <a:ea typeface="Meiryo UI" panose="020B0604030504040204" pitchFamily="50" charset="-128"/>
                <a:cs typeface="メイリオ" pitchFamily="50" charset="-128"/>
              </a:rPr>
              <a:t>が必要と言われたので休ませ</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a:defRPr/>
            </a:pPr>
            <a:r>
              <a:rPr lang="ja-JP" altLang="en-US" sz="1050" dirty="0">
                <a:latin typeface="Meiryo UI" panose="020B0604030504040204" pitchFamily="50" charset="-128"/>
                <a:ea typeface="Meiryo UI" panose="020B0604030504040204" pitchFamily="50" charset="-128"/>
                <a:cs typeface="メイリオ" pitchFamily="50" charset="-128"/>
              </a:rPr>
              <a:t>てください」と言ってきた時は</a:t>
            </a:r>
            <a:r>
              <a:rPr lang="ja-JP" altLang="en-US" sz="1050" dirty="0" err="1">
                <a:latin typeface="Meiryo UI" panose="020B0604030504040204" pitchFamily="50" charset="-128"/>
                <a:ea typeface="Meiryo UI" panose="020B0604030504040204" pitchFamily="50" charset="-128"/>
                <a:cs typeface="メイリオ" pitchFamily="50" charset="-128"/>
              </a:rPr>
              <a:t>ど</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a:defRPr/>
            </a:pPr>
            <a:r>
              <a:rPr lang="ja-JP" altLang="en-US" sz="1050" dirty="0">
                <a:latin typeface="Meiryo UI" panose="020B0604030504040204" pitchFamily="50" charset="-128"/>
                <a:ea typeface="Meiryo UI" panose="020B0604030504040204" pitchFamily="50" charset="-128"/>
                <a:cs typeface="メイリオ" pitchFamily="50" charset="-128"/>
              </a:rPr>
              <a:t>う答えるか</a:t>
            </a:r>
            <a:r>
              <a:rPr lang="en-US" altLang="ja-JP" sz="1050" dirty="0">
                <a:latin typeface="Meiryo UI" panose="020B0604030504040204" pitchFamily="50" charset="-128"/>
                <a:ea typeface="Meiryo UI" panose="020B0604030504040204" pitchFamily="50" charset="-128"/>
                <a:cs typeface="メイリオ" pitchFamily="50" charset="-128"/>
              </a:rPr>
              <a:t>!?</a:t>
            </a:r>
            <a:endParaRPr lang="ja-JP" altLang="en-US" sz="1050" dirty="0">
              <a:latin typeface="Meiryo UI" panose="020B0604030504040204" pitchFamily="50" charset="-128"/>
              <a:ea typeface="Meiryo UI" panose="020B0604030504040204" pitchFamily="50" charset="-128"/>
              <a:cs typeface="メイリオ" pitchFamily="50" charset="-128"/>
            </a:endParaRPr>
          </a:p>
        </p:txBody>
      </p:sp>
      <p:sp>
        <p:nvSpPr>
          <p:cNvPr id="3108" name="正方形/長方形 16"/>
          <p:cNvSpPr>
            <a:spLocks noChangeArrowheads="1"/>
          </p:cNvSpPr>
          <p:nvPr/>
        </p:nvSpPr>
        <p:spPr bwMode="auto">
          <a:xfrm>
            <a:off x="3516313" y="3482975"/>
            <a:ext cx="156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ja-JP" altLang="en-US" sz="1100">
                <a:solidFill>
                  <a:srgbClr val="660066"/>
                </a:solidFill>
                <a:latin typeface="Meiryo UI" pitchFamily="50" charset="-128"/>
                <a:ea typeface="Meiryo UI" pitchFamily="50" charset="-128"/>
                <a:cs typeface="メイリオ" pitchFamily="50" charset="-128"/>
              </a:rPr>
              <a:t>退職勧奨での疑問点</a:t>
            </a:r>
          </a:p>
        </p:txBody>
      </p:sp>
      <p:sp>
        <p:nvSpPr>
          <p:cNvPr id="82" name="テキスト ボックス 24"/>
          <p:cNvSpPr txBox="1">
            <a:spLocks noChangeArrowheads="1"/>
          </p:cNvSpPr>
          <p:nvPr/>
        </p:nvSpPr>
        <p:spPr bwMode="auto">
          <a:xfrm>
            <a:off x="3563938" y="3944938"/>
            <a:ext cx="14144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・退職勧奨で録音してもいいの？</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・会社側は何人で対応すべき？</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・何分ぐらい、何回やっていい？</a:t>
            </a:r>
            <a:endParaRPr lang="en-US" altLang="ja-JP" sz="1050" dirty="0">
              <a:latin typeface="Meiryo UI" panose="020B0604030504040204" pitchFamily="50" charset="-128"/>
              <a:ea typeface="Meiryo UI" panose="020B0604030504040204" pitchFamily="50" charset="-128"/>
              <a:cs typeface="メイリオ" pitchFamily="50" charset="-128"/>
            </a:endParaRPr>
          </a:p>
          <a:p>
            <a:pPr algn="just" eaLnBrk="1" hangingPunct="1">
              <a:defRPr/>
            </a:pPr>
            <a:r>
              <a:rPr lang="ja-JP" altLang="en-US" sz="1050" dirty="0">
                <a:latin typeface="Meiryo UI" panose="020B0604030504040204" pitchFamily="50" charset="-128"/>
                <a:ea typeface="Meiryo UI" panose="020B0604030504040204" pitchFamily="50" charset="-128"/>
                <a:cs typeface="メイリオ" pitchFamily="50" charset="-128"/>
              </a:rPr>
              <a:t>よく聞かれる疑問に答えます。</a:t>
            </a:r>
            <a:endParaRPr lang="en-US" altLang="ja-JP" sz="1050" dirty="0">
              <a:latin typeface="Meiryo UI" panose="020B0604030504040204" pitchFamily="50" charset="-128"/>
              <a:ea typeface="Meiryo UI" panose="020B0604030504040204" pitchFamily="50" charset="-128"/>
              <a:cs typeface="メイリオ" pitchFamily="50" charset="-128"/>
            </a:endParaRPr>
          </a:p>
        </p:txBody>
      </p:sp>
      <p:cxnSp>
        <p:nvCxnSpPr>
          <p:cNvPr id="83" name="直線コネクタ 82"/>
          <p:cNvCxnSpPr/>
          <p:nvPr/>
        </p:nvCxnSpPr>
        <p:spPr bwMode="auto">
          <a:xfrm>
            <a:off x="146050" y="3833813"/>
            <a:ext cx="1482725" cy="0"/>
          </a:xfrm>
          <a:prstGeom prst="line">
            <a:avLst/>
          </a:prstGeom>
          <a:ln w="19050" cap="rnd">
            <a:solidFill>
              <a:srgbClr val="66006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bwMode="auto">
          <a:xfrm>
            <a:off x="1868488" y="3833813"/>
            <a:ext cx="1484312" cy="0"/>
          </a:xfrm>
          <a:prstGeom prst="line">
            <a:avLst/>
          </a:prstGeom>
          <a:ln w="19050" cap="rnd">
            <a:solidFill>
              <a:srgbClr val="66006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bwMode="auto">
          <a:xfrm>
            <a:off x="3598863" y="3835400"/>
            <a:ext cx="1482725" cy="0"/>
          </a:xfrm>
          <a:prstGeom prst="line">
            <a:avLst/>
          </a:prstGeom>
          <a:ln w="19050" cap="rnd">
            <a:solidFill>
              <a:srgbClr val="660066"/>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3113" name="グループ化 8"/>
          <p:cNvGrpSpPr>
            <a:grpSpLocks/>
          </p:cNvGrpSpPr>
          <p:nvPr/>
        </p:nvGrpSpPr>
        <p:grpSpPr bwMode="auto">
          <a:xfrm>
            <a:off x="2014538" y="1216027"/>
            <a:ext cx="4330700" cy="295275"/>
            <a:chOff x="424764" y="677985"/>
            <a:chExt cx="5407247" cy="360001"/>
          </a:xfrm>
        </p:grpSpPr>
        <p:sp>
          <p:nvSpPr>
            <p:cNvPr id="87" name="WordArt 166"/>
            <p:cNvSpPr>
              <a:spLocks noChangeArrowheads="1" noChangeShapeType="1" noTextEdit="1"/>
            </p:cNvSpPr>
            <p:nvPr/>
          </p:nvSpPr>
          <p:spPr bwMode="gray">
            <a:xfrm>
              <a:off x="432011" y="677985"/>
              <a:ext cx="5400000" cy="360000"/>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eaLnBrk="0" hangingPunct="0">
                <a:defRPr/>
              </a:pPr>
              <a:r>
                <a:rPr lang="ja-JP" altLang="en-US" sz="3600" b="1" kern="10" dirty="0">
                  <a:ln w="76200">
                    <a:solidFill>
                      <a:srgbClr val="FFFFFF"/>
                    </a:solidFill>
                    <a:round/>
                    <a:headEnd/>
                    <a:tailEnd/>
                  </a:ln>
                  <a:solidFill>
                    <a:srgbClr val="FFFF00"/>
                  </a:solidFill>
                  <a:effectLst>
                    <a:glow rad="38100">
                      <a:schemeClr val="tx1"/>
                    </a:glow>
                  </a:effectLst>
                  <a:latin typeface="Meiryo UI"/>
                  <a:ea typeface="Meiryo UI"/>
                  <a:cs typeface="Meiryo UI"/>
                </a:rPr>
                <a:t>実践！労務トラブル対応策</a:t>
              </a:r>
            </a:p>
          </p:txBody>
        </p:sp>
        <p:sp>
          <p:nvSpPr>
            <p:cNvPr id="3136" name="WordArt 167"/>
            <p:cNvSpPr>
              <a:spLocks noChangeArrowheads="1" noChangeShapeType="1" noTextEdit="1"/>
            </p:cNvSpPr>
            <p:nvPr/>
          </p:nvSpPr>
          <p:spPr bwMode="gray">
            <a:xfrm>
              <a:off x="424764" y="677986"/>
              <a:ext cx="5400000" cy="360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b="1" kern="10" dirty="0">
                  <a:solidFill>
                    <a:srgbClr val="990099"/>
                  </a:solidFill>
                  <a:latin typeface="Meiryo UI"/>
                  <a:ea typeface="Meiryo UI"/>
                </a:rPr>
                <a:t>実践！労務トラブル対応策</a:t>
              </a:r>
            </a:p>
          </p:txBody>
        </p:sp>
      </p:grpSp>
      <p:sp>
        <p:nvSpPr>
          <p:cNvPr id="89" name="WordArt 7"/>
          <p:cNvSpPr>
            <a:spLocks noChangeArrowheads="1" noChangeShapeType="1"/>
          </p:cNvSpPr>
          <p:nvPr/>
        </p:nvSpPr>
        <p:spPr bwMode="gray">
          <a:xfrm>
            <a:off x="2693021" y="1592430"/>
            <a:ext cx="2712417" cy="14117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ja-JP" altLang="en-US" sz="3600" b="1" kern="10" dirty="0">
                <a:solidFill>
                  <a:srgbClr val="FFFF00"/>
                </a:solidFill>
                <a:effectLst>
                  <a:glow rad="25400">
                    <a:schemeClr val="tx1"/>
                  </a:glow>
                  <a:outerShdw blurRad="38100" dist="38100" dir="2700000" algn="tl" rotWithShape="0">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～法改正が進む「働き方改革」にも対応～</a:t>
            </a:r>
          </a:p>
        </p:txBody>
      </p:sp>
      <p:sp>
        <p:nvSpPr>
          <p:cNvPr id="3115" name="テキスト ボックス 15"/>
          <p:cNvSpPr txBox="1">
            <a:spLocks noChangeArrowheads="1"/>
          </p:cNvSpPr>
          <p:nvPr/>
        </p:nvSpPr>
        <p:spPr bwMode="auto">
          <a:xfrm>
            <a:off x="-25945" y="1465264"/>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ja-JP" altLang="en-US" sz="1400" b="1" dirty="0">
                <a:solidFill>
                  <a:srgbClr val="FFFF00"/>
                </a:solidFill>
                <a:latin typeface="メイリオ" pitchFamily="50" charset="-128"/>
                <a:ea typeface="メイリオ" pitchFamily="50" charset="-128"/>
              </a:rPr>
              <a:t>（</a:t>
            </a:r>
            <a:r>
              <a:rPr lang="en-US" altLang="ja-JP" sz="1400" b="1" dirty="0">
                <a:solidFill>
                  <a:srgbClr val="FFFF00"/>
                </a:solidFill>
                <a:latin typeface="メイリオ" pitchFamily="50" charset="-128"/>
                <a:ea typeface="メイリオ" pitchFamily="50" charset="-128"/>
              </a:rPr>
              <a:t>14</a:t>
            </a:r>
            <a:r>
              <a:rPr lang="ja-JP" altLang="en-US" sz="1400" b="1" dirty="0">
                <a:solidFill>
                  <a:srgbClr val="FFFF00"/>
                </a:solidFill>
                <a:latin typeface="メイリオ" pitchFamily="50" charset="-128"/>
                <a:ea typeface="メイリオ" pitchFamily="50" charset="-128"/>
              </a:rPr>
              <a:t>：</a:t>
            </a:r>
            <a:r>
              <a:rPr lang="en-US" altLang="ja-JP" sz="1400" b="1" dirty="0">
                <a:solidFill>
                  <a:srgbClr val="FFFF00"/>
                </a:solidFill>
                <a:latin typeface="メイリオ" pitchFamily="50" charset="-128"/>
                <a:ea typeface="メイリオ" pitchFamily="50" charset="-128"/>
              </a:rPr>
              <a:t>00</a:t>
            </a:r>
            <a:r>
              <a:rPr lang="ja-JP" altLang="en-US" sz="1400" b="1" dirty="0">
                <a:solidFill>
                  <a:srgbClr val="FFFF00"/>
                </a:solidFill>
                <a:latin typeface="メイリオ" pitchFamily="50" charset="-128"/>
                <a:ea typeface="メイリオ" pitchFamily="50" charset="-128"/>
              </a:rPr>
              <a:t>～</a:t>
            </a:r>
            <a:r>
              <a:rPr lang="en-US" altLang="ja-JP" sz="1400" b="1" dirty="0">
                <a:solidFill>
                  <a:srgbClr val="FFFF00"/>
                </a:solidFill>
                <a:latin typeface="メイリオ" pitchFamily="50" charset="-128"/>
                <a:ea typeface="メイリオ" pitchFamily="50" charset="-128"/>
              </a:rPr>
              <a:t>16</a:t>
            </a:r>
            <a:r>
              <a:rPr lang="ja-JP" altLang="en-US" sz="1400" b="1" dirty="0">
                <a:solidFill>
                  <a:srgbClr val="FFFF00"/>
                </a:solidFill>
                <a:latin typeface="メイリオ" pitchFamily="50" charset="-128"/>
                <a:ea typeface="メイリオ" pitchFamily="50" charset="-128"/>
              </a:rPr>
              <a:t>：</a:t>
            </a:r>
            <a:r>
              <a:rPr lang="en-US" altLang="ja-JP" sz="1400" b="1" dirty="0">
                <a:solidFill>
                  <a:srgbClr val="FFFF00"/>
                </a:solidFill>
                <a:latin typeface="メイリオ" pitchFamily="50" charset="-128"/>
                <a:ea typeface="メイリオ" pitchFamily="50" charset="-128"/>
              </a:rPr>
              <a:t>00</a:t>
            </a:r>
            <a:r>
              <a:rPr lang="ja-JP" altLang="en-US" sz="1400" b="1" dirty="0">
                <a:solidFill>
                  <a:srgbClr val="FFFF00"/>
                </a:solidFill>
                <a:latin typeface="メイリオ" pitchFamily="50" charset="-128"/>
                <a:ea typeface="メイリオ" pitchFamily="50" charset="-128"/>
              </a:rPr>
              <a:t>）</a:t>
            </a:r>
          </a:p>
        </p:txBody>
      </p:sp>
      <p:sp>
        <p:nvSpPr>
          <p:cNvPr id="3116" name="テキスト ボックス 89"/>
          <p:cNvSpPr txBox="1">
            <a:spLocks noChangeArrowheads="1"/>
          </p:cNvSpPr>
          <p:nvPr/>
        </p:nvSpPr>
        <p:spPr bwMode="auto">
          <a:xfrm>
            <a:off x="636067" y="1189039"/>
            <a:ext cx="801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ja-JP" altLang="en-US" b="1" dirty="0">
                <a:solidFill>
                  <a:srgbClr val="FFFF00"/>
                </a:solidFill>
                <a:latin typeface="メイリオ" pitchFamily="50" charset="-128"/>
                <a:ea typeface="メイリオ" pitchFamily="50" charset="-128"/>
              </a:rPr>
              <a:t>第</a:t>
            </a:r>
            <a:r>
              <a:rPr lang="en-US" altLang="ja-JP" b="1" dirty="0">
                <a:solidFill>
                  <a:srgbClr val="FFFF00"/>
                </a:solidFill>
                <a:latin typeface="メイリオ" pitchFamily="50" charset="-128"/>
                <a:ea typeface="メイリオ" pitchFamily="50" charset="-128"/>
              </a:rPr>
              <a:t>1</a:t>
            </a:r>
            <a:r>
              <a:rPr lang="ja-JP" altLang="en-US" b="1" dirty="0">
                <a:solidFill>
                  <a:srgbClr val="FFFF00"/>
                </a:solidFill>
                <a:latin typeface="メイリオ" pitchFamily="50" charset="-128"/>
                <a:ea typeface="メイリオ" pitchFamily="50" charset="-128"/>
              </a:rPr>
              <a:t>部</a:t>
            </a:r>
          </a:p>
        </p:txBody>
      </p:sp>
      <p:sp>
        <p:nvSpPr>
          <p:cNvPr id="3117" name="テキスト ボックス 90"/>
          <p:cNvSpPr txBox="1">
            <a:spLocks noChangeArrowheads="1"/>
          </p:cNvSpPr>
          <p:nvPr/>
        </p:nvSpPr>
        <p:spPr bwMode="auto">
          <a:xfrm>
            <a:off x="58738" y="5411788"/>
            <a:ext cx="205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ja-JP" altLang="en-US" sz="1400" b="1">
                <a:solidFill>
                  <a:srgbClr val="FFFF00"/>
                </a:solidFill>
                <a:latin typeface="メイリオ" pitchFamily="50" charset="-128"/>
                <a:ea typeface="メイリオ" pitchFamily="50" charset="-128"/>
              </a:rPr>
              <a:t>（</a:t>
            </a:r>
            <a:r>
              <a:rPr lang="en-US" altLang="ja-JP" sz="1400" b="1">
                <a:solidFill>
                  <a:srgbClr val="FFFF00"/>
                </a:solidFill>
                <a:latin typeface="メイリオ" pitchFamily="50" charset="-128"/>
                <a:ea typeface="メイリオ" pitchFamily="50" charset="-128"/>
              </a:rPr>
              <a:t>16</a:t>
            </a:r>
            <a:r>
              <a:rPr lang="ja-JP" altLang="en-US" sz="1400" b="1">
                <a:solidFill>
                  <a:srgbClr val="FFFF00"/>
                </a:solidFill>
                <a:latin typeface="メイリオ" pitchFamily="50" charset="-128"/>
                <a:ea typeface="メイリオ" pitchFamily="50" charset="-128"/>
              </a:rPr>
              <a:t>：</a:t>
            </a:r>
            <a:r>
              <a:rPr lang="en-US" altLang="ja-JP" sz="1400" b="1">
                <a:solidFill>
                  <a:srgbClr val="FFFF00"/>
                </a:solidFill>
                <a:latin typeface="メイリオ" pitchFamily="50" charset="-128"/>
                <a:ea typeface="メイリオ" pitchFamily="50" charset="-128"/>
              </a:rPr>
              <a:t>15</a:t>
            </a:r>
            <a:r>
              <a:rPr lang="ja-JP" altLang="en-US" sz="1400" b="1">
                <a:solidFill>
                  <a:srgbClr val="FFFF00"/>
                </a:solidFill>
                <a:latin typeface="メイリオ" pitchFamily="50" charset="-128"/>
                <a:ea typeface="メイリオ" pitchFamily="50" charset="-128"/>
              </a:rPr>
              <a:t>～</a:t>
            </a:r>
            <a:r>
              <a:rPr lang="en-US" altLang="ja-JP" sz="1400" b="1">
                <a:solidFill>
                  <a:srgbClr val="FFFF00"/>
                </a:solidFill>
                <a:latin typeface="メイリオ" pitchFamily="50" charset="-128"/>
                <a:ea typeface="メイリオ" pitchFamily="50" charset="-128"/>
              </a:rPr>
              <a:t>17</a:t>
            </a:r>
            <a:r>
              <a:rPr lang="ja-JP" altLang="en-US" sz="1400" b="1">
                <a:solidFill>
                  <a:srgbClr val="FFFF00"/>
                </a:solidFill>
                <a:latin typeface="メイリオ" pitchFamily="50" charset="-128"/>
                <a:ea typeface="メイリオ" pitchFamily="50" charset="-128"/>
              </a:rPr>
              <a:t>：</a:t>
            </a:r>
            <a:r>
              <a:rPr lang="en-US" altLang="ja-JP" sz="1400" b="1">
                <a:solidFill>
                  <a:srgbClr val="FFFF00"/>
                </a:solidFill>
                <a:latin typeface="メイリオ" pitchFamily="50" charset="-128"/>
                <a:ea typeface="メイリオ" pitchFamily="50" charset="-128"/>
              </a:rPr>
              <a:t>15</a:t>
            </a:r>
            <a:r>
              <a:rPr lang="ja-JP" altLang="en-US" sz="1400" b="1">
                <a:solidFill>
                  <a:srgbClr val="FFFF00"/>
                </a:solidFill>
                <a:latin typeface="メイリオ" pitchFamily="50" charset="-128"/>
                <a:ea typeface="メイリオ" pitchFamily="50" charset="-128"/>
              </a:rPr>
              <a:t>）</a:t>
            </a:r>
          </a:p>
        </p:txBody>
      </p:sp>
      <p:sp>
        <p:nvSpPr>
          <p:cNvPr id="3118" name="テキスト ボックス 91"/>
          <p:cNvSpPr txBox="1">
            <a:spLocks noChangeArrowheads="1"/>
          </p:cNvSpPr>
          <p:nvPr/>
        </p:nvSpPr>
        <p:spPr bwMode="auto">
          <a:xfrm>
            <a:off x="712788" y="5127625"/>
            <a:ext cx="801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ja-JP" altLang="en-US" b="1">
                <a:solidFill>
                  <a:srgbClr val="FFFF00"/>
                </a:solidFill>
                <a:latin typeface="メイリオ" pitchFamily="50" charset="-128"/>
                <a:ea typeface="メイリオ" pitchFamily="50" charset="-128"/>
              </a:rPr>
              <a:t>第</a:t>
            </a:r>
            <a:r>
              <a:rPr lang="en-US" altLang="ja-JP" b="1">
                <a:solidFill>
                  <a:srgbClr val="FFFF00"/>
                </a:solidFill>
                <a:latin typeface="メイリオ" pitchFamily="50" charset="-128"/>
                <a:ea typeface="メイリオ" pitchFamily="50" charset="-128"/>
              </a:rPr>
              <a:t>2</a:t>
            </a:r>
            <a:r>
              <a:rPr lang="ja-JP" altLang="en-US" b="1">
                <a:solidFill>
                  <a:srgbClr val="FFFF00"/>
                </a:solidFill>
                <a:latin typeface="メイリオ" pitchFamily="50" charset="-128"/>
                <a:ea typeface="メイリオ" pitchFamily="50" charset="-128"/>
              </a:rPr>
              <a:t>部</a:t>
            </a:r>
          </a:p>
        </p:txBody>
      </p:sp>
      <p:grpSp>
        <p:nvGrpSpPr>
          <p:cNvPr id="2" name="グループ化 1"/>
          <p:cNvGrpSpPr/>
          <p:nvPr/>
        </p:nvGrpSpPr>
        <p:grpSpPr>
          <a:xfrm>
            <a:off x="2301427" y="5238804"/>
            <a:ext cx="4532043" cy="316850"/>
            <a:chOff x="7085573" y="5398350"/>
            <a:chExt cx="4532043" cy="316850"/>
          </a:xfrm>
        </p:grpSpPr>
        <p:sp>
          <p:nvSpPr>
            <p:cNvPr id="70" name="WordArt 166"/>
            <p:cNvSpPr>
              <a:spLocks noChangeArrowheads="1" noChangeShapeType="1" noTextEdit="1"/>
            </p:cNvSpPr>
            <p:nvPr/>
          </p:nvSpPr>
          <p:spPr bwMode="gray">
            <a:xfrm>
              <a:off x="7094538" y="5418138"/>
              <a:ext cx="4523078" cy="295274"/>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eaLnBrk="0" hangingPunct="0">
                <a:defRPr/>
              </a:pPr>
              <a:r>
                <a:rPr lang="ja-JP" altLang="en-US" sz="3600" b="1" kern="10" dirty="0">
                  <a:ln w="76200">
                    <a:solidFill>
                      <a:srgbClr val="FFFFFF"/>
                    </a:solidFill>
                    <a:round/>
                    <a:headEnd/>
                    <a:tailEnd/>
                  </a:ln>
                  <a:solidFill>
                    <a:srgbClr val="FFFF00"/>
                  </a:solidFill>
                  <a:effectLst>
                    <a:glow rad="38100">
                      <a:schemeClr val="tx1"/>
                    </a:glow>
                  </a:effectLst>
                  <a:latin typeface="Meiryo UI"/>
                  <a:ea typeface="Meiryo UI"/>
                  <a:cs typeface="Meiryo UI"/>
                </a:rPr>
                <a:t>トヨタの最新ｳｴﾙｷｬﾌﾞ車＆給電カフェ体験会</a:t>
              </a:r>
            </a:p>
          </p:txBody>
        </p:sp>
        <p:sp>
          <p:nvSpPr>
            <p:cNvPr id="3134" name="WordArt 167"/>
            <p:cNvSpPr>
              <a:spLocks noChangeArrowheads="1" noChangeShapeType="1" noTextEdit="1"/>
            </p:cNvSpPr>
            <p:nvPr/>
          </p:nvSpPr>
          <p:spPr bwMode="gray">
            <a:xfrm>
              <a:off x="7085573" y="5398350"/>
              <a:ext cx="4469835" cy="316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b="1" kern="10" dirty="0">
                  <a:solidFill>
                    <a:srgbClr val="990099"/>
                  </a:solidFill>
                  <a:latin typeface="Meiryo UI"/>
                  <a:ea typeface="Meiryo UI"/>
                </a:rPr>
                <a:t>トヨタの最新ｳｪﾙｷｬﾌﾞ車＆給電カフェ体験会</a:t>
              </a:r>
            </a:p>
          </p:txBody>
        </p:sp>
      </p:grpSp>
      <p:sp>
        <p:nvSpPr>
          <p:cNvPr id="3120" name="コンテンツ プレースホルダー 2"/>
          <p:cNvSpPr txBox="1">
            <a:spLocks/>
          </p:cNvSpPr>
          <p:nvPr/>
        </p:nvSpPr>
        <p:spPr bwMode="auto">
          <a:xfrm>
            <a:off x="130175" y="5900738"/>
            <a:ext cx="4884738" cy="904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a:latin typeface="Meiryo UI" pitchFamily="50" charset="-128"/>
                <a:ea typeface="Meiryo UI" pitchFamily="50" charset="-128"/>
              </a:rPr>
              <a:t>ウェルキャブとは「移動する自由」をもっと身近なものにするために、ご高齢の方やお身体の不自由な方も快適にお使いいただけるよう、便利な装置や装備の取り付けができるトヨタの福祉車両シリーズの名称です。</a:t>
            </a:r>
            <a:endParaRPr lang="en-US" altLang="ja-JP" sz="1100">
              <a:latin typeface="Meiryo UI" pitchFamily="50" charset="-128"/>
              <a:ea typeface="Meiryo UI" pitchFamily="50" charset="-128"/>
            </a:endParaRPr>
          </a:p>
          <a:p>
            <a:pPr eaLnBrk="1" hangingPunct="1"/>
            <a:r>
              <a:rPr lang="ja-JP" altLang="en-US" sz="1100">
                <a:latin typeface="Meiryo UI" pitchFamily="50" charset="-128"/>
                <a:ea typeface="Meiryo UI" pitchFamily="50" charset="-128"/>
              </a:rPr>
              <a:t>この度のセミナーでは、ひとクラス上の乗り心地を実現する</a:t>
            </a:r>
            <a:r>
              <a:rPr lang="en-US" altLang="ja-JP" sz="1100">
                <a:latin typeface="Meiryo UI" pitchFamily="50" charset="-128"/>
                <a:ea typeface="Meiryo UI" pitchFamily="50" charset="-128"/>
              </a:rPr>
              <a:t>『</a:t>
            </a:r>
            <a:r>
              <a:rPr lang="ja-JP" altLang="en-US" sz="1100">
                <a:latin typeface="Meiryo UI" pitchFamily="50" charset="-128"/>
                <a:ea typeface="Meiryo UI" pitchFamily="50" charset="-128"/>
              </a:rPr>
              <a:t>エスクァイア</a:t>
            </a:r>
            <a:r>
              <a:rPr lang="en-US" altLang="ja-JP" sz="1100">
                <a:latin typeface="Meiryo UI" pitchFamily="50" charset="-128"/>
                <a:ea typeface="Meiryo UI" pitchFamily="50" charset="-128"/>
              </a:rPr>
              <a:t>』</a:t>
            </a:r>
            <a:r>
              <a:rPr lang="ja-JP" altLang="en-US" sz="1100">
                <a:latin typeface="Meiryo UI" pitchFamily="50" charset="-128"/>
                <a:ea typeface="Meiryo UI" pitchFamily="50" charset="-128"/>
              </a:rPr>
              <a:t>と運転のしやすさをしっかり配慮したコンパクトカー</a:t>
            </a:r>
            <a:r>
              <a:rPr lang="en-US" altLang="ja-JP" sz="1100">
                <a:latin typeface="Meiryo UI" pitchFamily="50" charset="-128"/>
                <a:ea typeface="Meiryo UI" pitchFamily="50" charset="-128"/>
              </a:rPr>
              <a:t>『</a:t>
            </a:r>
            <a:r>
              <a:rPr lang="ja-JP" altLang="en-US" sz="1100">
                <a:latin typeface="Meiryo UI" pitchFamily="50" charset="-128"/>
                <a:ea typeface="Meiryo UI" pitchFamily="50" charset="-128"/>
              </a:rPr>
              <a:t>シエンタ</a:t>
            </a:r>
            <a:r>
              <a:rPr lang="en-US" altLang="ja-JP" sz="1100">
                <a:latin typeface="Meiryo UI" pitchFamily="50" charset="-128"/>
                <a:ea typeface="Meiryo UI" pitchFamily="50" charset="-128"/>
              </a:rPr>
              <a:t>』</a:t>
            </a:r>
            <a:r>
              <a:rPr lang="ja-JP" altLang="en-US" sz="1100">
                <a:latin typeface="Meiryo UI" pitchFamily="50" charset="-128"/>
                <a:ea typeface="Meiryo UI" pitchFamily="50" charset="-128"/>
              </a:rPr>
              <a:t>の</a:t>
            </a:r>
            <a:r>
              <a:rPr lang="en-US" altLang="ja-JP" sz="1100">
                <a:latin typeface="Meiryo UI" pitchFamily="50" charset="-128"/>
                <a:ea typeface="Meiryo UI" pitchFamily="50" charset="-128"/>
              </a:rPr>
              <a:t>2</a:t>
            </a:r>
            <a:r>
              <a:rPr lang="ja-JP" altLang="en-US" sz="1100">
                <a:latin typeface="Meiryo UI" pitchFamily="50" charset="-128"/>
                <a:ea typeface="Meiryo UI" pitchFamily="50" charset="-128"/>
              </a:rPr>
              <a:t>台をご用意いたしました</a:t>
            </a:r>
            <a:endParaRPr lang="en-US" altLang="ja-JP" sz="1100">
              <a:latin typeface="メイリオ" pitchFamily="50" charset="-128"/>
              <a:ea typeface="メイリオ" pitchFamily="50" charset="-128"/>
            </a:endParaRPr>
          </a:p>
        </p:txBody>
      </p:sp>
      <p:sp>
        <p:nvSpPr>
          <p:cNvPr id="4" name="角丸四角形 3"/>
          <p:cNvSpPr/>
          <p:nvPr/>
        </p:nvSpPr>
        <p:spPr>
          <a:xfrm>
            <a:off x="2619375" y="6831013"/>
            <a:ext cx="2392363" cy="1058862"/>
          </a:xfrm>
          <a:prstGeom prst="roundRect">
            <a:avLst/>
          </a:prstGeom>
          <a:ln>
            <a:prstDash val="sysDash"/>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ja-JP" altLang="en-US"/>
          </a:p>
        </p:txBody>
      </p:sp>
      <p:pic>
        <p:nvPicPr>
          <p:cNvPr id="88" name="図 87" descr="駐車場に停まっている車&#10;&#10;自動的に生成された説明"/>
          <p:cNvPicPr>
            <a:picLocks noChangeAspect="1"/>
          </p:cNvPicPr>
          <p:nvPr/>
        </p:nvPicPr>
        <p:blipFill rotWithShape="1">
          <a:blip r:embed="rId4" cstate="print">
            <a:extLst>
              <a:ext uri="{28A0092B-C50C-407E-A947-70E740481C1C}">
                <a14:useLocalDpi xmlns:a14="http://schemas.microsoft.com/office/drawing/2010/main" val="0"/>
              </a:ext>
            </a:extLst>
          </a:blip>
          <a:srcRect l="5123" t="7562" r="10987" b="5582"/>
          <a:stretch/>
        </p:blipFill>
        <p:spPr>
          <a:xfrm>
            <a:off x="2750978" y="7132262"/>
            <a:ext cx="796319" cy="524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23" name="テキスト ボックス 4"/>
          <p:cNvSpPr txBox="1">
            <a:spLocks noChangeArrowheads="1"/>
          </p:cNvSpPr>
          <p:nvPr/>
        </p:nvSpPr>
        <p:spPr bwMode="auto">
          <a:xfrm>
            <a:off x="3586163" y="6953250"/>
            <a:ext cx="13573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ja-JP" altLang="en-US" sz="1100">
                <a:latin typeface="Meiryo UI" pitchFamily="50" charset="-128"/>
                <a:ea typeface="Meiryo UI" pitchFamily="50" charset="-128"/>
              </a:rPr>
              <a:t>プリウスＰＨＶによる給電も実演致します。胆振東部地震では大活躍でした。</a:t>
            </a:r>
          </a:p>
          <a:p>
            <a:pPr algn="just"/>
            <a:endParaRPr lang="ja-JP" altLang="en-US" sz="900">
              <a:latin typeface="メイリオ" pitchFamily="50" charset="-128"/>
              <a:ea typeface="メイリオ" pitchFamily="50" charset="-128"/>
            </a:endParaRPr>
          </a:p>
        </p:txBody>
      </p:sp>
      <p:pic>
        <p:nvPicPr>
          <p:cNvPr id="3124" name="図 8"/>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405438" y="5881688"/>
            <a:ext cx="238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正方形/長方形 30"/>
          <p:cNvSpPr>
            <a:spLocks noChangeArrowheads="1"/>
          </p:cNvSpPr>
          <p:nvPr/>
        </p:nvSpPr>
        <p:spPr bwMode="auto">
          <a:xfrm>
            <a:off x="5832475" y="5878513"/>
            <a:ext cx="971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551" tIns="49775" rIns="99551" bIns="49775">
            <a:spAutoFit/>
          </a:bodyPr>
          <a:lstStyle/>
          <a:p>
            <a:pPr algn="ctr">
              <a:defRPr/>
            </a:pPr>
            <a:r>
              <a:rPr lang="ja-JP" altLang="en-US" sz="1200" b="1" dirty="0">
                <a:solidFill>
                  <a:schemeClr val="accent1">
                    <a:lumMod val="75000"/>
                  </a:schemeClr>
                </a:solidFill>
                <a:latin typeface="メイリオ" charset="0"/>
                <a:ea typeface="メイリオ" charset="0"/>
                <a:cs typeface="メイリオ" charset="0"/>
              </a:rPr>
              <a:t>講 演 講 師</a:t>
            </a:r>
            <a:endParaRPr lang="en-US" altLang="ja-JP" sz="1200" b="1" dirty="0">
              <a:solidFill>
                <a:schemeClr val="accent1">
                  <a:lumMod val="75000"/>
                </a:schemeClr>
              </a:solidFill>
              <a:latin typeface="メイリオ" charset="0"/>
              <a:ea typeface="メイリオ" charset="0"/>
              <a:cs typeface="メイリオ" charset="0"/>
            </a:endParaRPr>
          </a:p>
        </p:txBody>
      </p:sp>
      <p:sp>
        <p:nvSpPr>
          <p:cNvPr id="92" name="正方形/長方形 91"/>
          <p:cNvSpPr/>
          <p:nvPr/>
        </p:nvSpPr>
        <p:spPr bwMode="auto">
          <a:xfrm>
            <a:off x="5362575" y="5837238"/>
            <a:ext cx="2127250" cy="323850"/>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3" name="正方形/長方形 92"/>
          <p:cNvSpPr/>
          <p:nvPr/>
        </p:nvSpPr>
        <p:spPr bwMode="auto">
          <a:xfrm>
            <a:off x="5373688" y="5842000"/>
            <a:ext cx="323850" cy="3238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3128" name="図 8"/>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459413" y="5900738"/>
            <a:ext cx="238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9" name="テキスト ボックス 11"/>
          <p:cNvSpPr txBox="1">
            <a:spLocks noChangeArrowheads="1"/>
          </p:cNvSpPr>
          <p:nvPr/>
        </p:nvSpPr>
        <p:spPr bwMode="auto">
          <a:xfrm>
            <a:off x="4746625" y="8626475"/>
            <a:ext cx="2497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ja-JP" sz="800">
                <a:latin typeface="メイリオ" pitchFamily="50" charset="-128"/>
                <a:ea typeface="メイリオ" pitchFamily="50" charset="-128"/>
              </a:rPr>
              <a:t>※</a:t>
            </a:r>
            <a:r>
              <a:rPr lang="ja-JP" altLang="en-US" sz="800">
                <a:latin typeface="メイリオ" pitchFamily="50" charset="-128"/>
                <a:ea typeface="メイリオ" pitchFamily="50" charset="-128"/>
              </a:rPr>
              <a:t>第</a:t>
            </a:r>
            <a:r>
              <a:rPr lang="en-US" altLang="ja-JP" sz="800">
                <a:latin typeface="メイリオ" pitchFamily="50" charset="-128"/>
                <a:ea typeface="メイリオ" pitchFamily="50" charset="-128"/>
              </a:rPr>
              <a:t>2</a:t>
            </a:r>
            <a:r>
              <a:rPr lang="ja-JP" altLang="en-US" sz="800">
                <a:latin typeface="メイリオ" pitchFamily="50" charset="-128"/>
                <a:ea typeface="メイリオ" pitchFamily="50" charset="-128"/>
              </a:rPr>
              <a:t>部は</a:t>
            </a:r>
            <a:r>
              <a:rPr lang="en-US" altLang="ja-JP" sz="800">
                <a:latin typeface="メイリオ" pitchFamily="50" charset="-128"/>
                <a:ea typeface="メイリオ" pitchFamily="50" charset="-128"/>
              </a:rPr>
              <a:t>1</a:t>
            </a:r>
            <a:r>
              <a:rPr lang="ja-JP" altLang="en-US" sz="800">
                <a:latin typeface="メイリオ" pitchFamily="50" charset="-128"/>
                <a:ea typeface="メイリオ" pitchFamily="50" charset="-128"/>
              </a:rPr>
              <a:t>階ショールームで行います。</a:t>
            </a:r>
          </a:p>
        </p:txBody>
      </p:sp>
      <p:sp>
        <p:nvSpPr>
          <p:cNvPr id="96" name="角丸四角形 95"/>
          <p:cNvSpPr/>
          <p:nvPr/>
        </p:nvSpPr>
        <p:spPr>
          <a:xfrm>
            <a:off x="88899" y="6847373"/>
            <a:ext cx="2433638" cy="1058863"/>
          </a:xfrm>
          <a:prstGeom prst="roundRect">
            <a:avLst/>
          </a:prstGeom>
          <a:ln>
            <a:prstDash val="sysDash"/>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ja-JP" altLang="en-US"/>
          </a:p>
        </p:txBody>
      </p:sp>
      <p:sp>
        <p:nvSpPr>
          <p:cNvPr id="5" name="テキスト ボックス 4"/>
          <p:cNvSpPr txBox="1"/>
          <p:nvPr/>
        </p:nvSpPr>
        <p:spPr>
          <a:xfrm>
            <a:off x="384773" y="9994743"/>
            <a:ext cx="4275529" cy="261610"/>
          </a:xfrm>
          <a:prstGeom prst="rect">
            <a:avLst/>
          </a:prstGeom>
          <a:noFill/>
        </p:spPr>
        <p:txBody>
          <a:bodyPr wrap="none" rtlCol="0">
            <a:spAutoFit/>
          </a:bodyPr>
          <a:lstStyle/>
          <a:p>
            <a:pPr algn="just"/>
            <a:r>
              <a:rPr kumimoji="1" lang="ja-JP" altLang="en-US" sz="1100" dirty="0">
                <a:latin typeface="メイリオ"/>
                <a:ea typeface="メイリオ"/>
                <a:cs typeface="メイリオ"/>
              </a:rPr>
              <a:t>有限会社オフィスブレインセミナー事務局　　担当：倉石・國分</a:t>
            </a:r>
          </a:p>
        </p:txBody>
      </p:sp>
      <p:pic>
        <p:nvPicPr>
          <p:cNvPr id="77" name="Picture 7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933"/>
          <a:stretch/>
        </p:blipFill>
        <p:spPr bwMode="auto">
          <a:xfrm>
            <a:off x="1325971" y="7277664"/>
            <a:ext cx="1170304" cy="555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7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22" t="7312" r="50827" b="12979"/>
          <a:stretch/>
        </p:blipFill>
        <p:spPr bwMode="auto">
          <a:xfrm>
            <a:off x="184365" y="6941171"/>
            <a:ext cx="1124744" cy="569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4746625" y="-28575"/>
            <a:ext cx="2621230" cy="707886"/>
          </a:xfrm>
          <a:prstGeom prst="rect">
            <a:avLst/>
          </a:prstGeom>
          <a:noFill/>
        </p:spPr>
        <p:txBody>
          <a:bodyPr wrap="none" rtlCol="0">
            <a:spAutoFit/>
          </a:bodyPr>
          <a:lstStyle/>
          <a:p>
            <a:pPr algn="just"/>
            <a:r>
              <a:rPr kumimoji="1" lang="ja-JP" altLang="en-US" sz="1000" dirty="0">
                <a:latin typeface="メイリオ"/>
                <a:ea typeface="メイリオ"/>
                <a:cs typeface="メイリオ"/>
              </a:rPr>
              <a:t>主催：札幌トヨタ自動車株式会社</a:t>
            </a:r>
            <a:endParaRPr lang="en-US" altLang="ja-JP" sz="1000" dirty="0">
              <a:latin typeface="メイリオ"/>
              <a:ea typeface="メイリオ"/>
              <a:cs typeface="メイリオ"/>
            </a:endParaRPr>
          </a:p>
          <a:p>
            <a:pPr algn="just"/>
            <a:r>
              <a:rPr kumimoji="1" lang="ja-JP" altLang="en-US" sz="1000" dirty="0">
                <a:latin typeface="メイリオ"/>
                <a:ea typeface="メイリオ"/>
                <a:cs typeface="メイリオ"/>
              </a:rPr>
              <a:t>　　　あいおいニッセイ同和保険株式会社</a:t>
            </a:r>
            <a:endParaRPr kumimoji="1" lang="en-US" altLang="ja-JP" sz="1000" dirty="0">
              <a:latin typeface="メイリオ"/>
              <a:ea typeface="メイリオ"/>
              <a:cs typeface="メイリオ"/>
            </a:endParaRPr>
          </a:p>
          <a:p>
            <a:pPr algn="just"/>
            <a:r>
              <a:rPr lang="ja-JP" altLang="en-US" sz="1000" dirty="0">
                <a:latin typeface="メイリオ"/>
                <a:ea typeface="メイリオ"/>
                <a:cs typeface="メイリオ"/>
              </a:rPr>
              <a:t>　　　有限会社オフィスブレイン</a:t>
            </a:r>
            <a:endParaRPr lang="en-US" altLang="ja-JP" sz="1000" dirty="0">
              <a:latin typeface="メイリオ"/>
              <a:ea typeface="メイリオ"/>
              <a:cs typeface="メイリオ"/>
            </a:endParaRPr>
          </a:p>
          <a:p>
            <a:pPr algn="just"/>
            <a:r>
              <a:rPr kumimoji="1" lang="ja-JP" altLang="en-US" sz="1000" dirty="0">
                <a:latin typeface="メイリオ"/>
                <a:ea typeface="メイリオ"/>
                <a:cs typeface="メイリオ"/>
              </a:rPr>
              <a:t>共催：一般社団法人全国介護事業者協議会</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8588" y="5992813"/>
            <a:ext cx="7305675" cy="34702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8527" tIns="49263" rIns="98527" bIns="49263" anchor="ctr"/>
          <a:lstStyle/>
          <a:p>
            <a:pPr algn="ctr">
              <a:defRPr/>
            </a:pPr>
            <a:endParaRPr lang="ja-JP" altLang="en-US">
              <a:solidFill>
                <a:prstClr val="white"/>
              </a:solidFill>
            </a:endParaRPr>
          </a:p>
        </p:txBody>
      </p:sp>
      <p:graphicFrame>
        <p:nvGraphicFramePr>
          <p:cNvPr id="3204" name="Group 132"/>
          <p:cNvGraphicFramePr>
            <a:graphicFrameLocks noGrp="1"/>
          </p:cNvGraphicFramePr>
          <p:nvPr/>
        </p:nvGraphicFramePr>
        <p:xfrm>
          <a:off x="128588" y="2433638"/>
          <a:ext cx="7324724" cy="2828925"/>
        </p:xfrm>
        <a:graphic>
          <a:graphicData uri="http://schemas.openxmlformats.org/drawingml/2006/table">
            <a:tbl>
              <a:tblPr/>
              <a:tblGrid>
                <a:gridCol w="1113415">
                  <a:extLst>
                    <a:ext uri="{9D8B030D-6E8A-4147-A177-3AD203B41FA5}">
                      <a16:colId xmlns:a16="http://schemas.microsoft.com/office/drawing/2014/main" xmlns="" val="20000"/>
                    </a:ext>
                  </a:extLst>
                </a:gridCol>
                <a:gridCol w="952354">
                  <a:extLst>
                    <a:ext uri="{9D8B030D-6E8A-4147-A177-3AD203B41FA5}">
                      <a16:colId xmlns:a16="http://schemas.microsoft.com/office/drawing/2014/main" xmlns="" val="20001"/>
                    </a:ext>
                  </a:extLst>
                </a:gridCol>
                <a:gridCol w="1985238">
                  <a:extLst>
                    <a:ext uri="{9D8B030D-6E8A-4147-A177-3AD203B41FA5}">
                      <a16:colId xmlns:a16="http://schemas.microsoft.com/office/drawing/2014/main" xmlns="" val="20002"/>
                    </a:ext>
                  </a:extLst>
                </a:gridCol>
                <a:gridCol w="714265">
                  <a:extLst>
                    <a:ext uri="{9D8B030D-6E8A-4147-A177-3AD203B41FA5}">
                      <a16:colId xmlns:a16="http://schemas.microsoft.com/office/drawing/2014/main" xmlns="" val="20003"/>
                    </a:ext>
                  </a:extLst>
                </a:gridCol>
                <a:gridCol w="2559452">
                  <a:extLst>
                    <a:ext uri="{9D8B030D-6E8A-4147-A177-3AD203B41FA5}">
                      <a16:colId xmlns:a16="http://schemas.microsoft.com/office/drawing/2014/main" xmlns="" val="20004"/>
                    </a:ext>
                  </a:extLst>
                </a:gridCol>
              </a:tblGrid>
              <a:tr h="182939">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フリガナ</a:t>
                      </a:r>
                    </a:p>
                  </a:txBody>
                  <a:tcPr marL="99246" marR="99246"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a:noFill/>
                    </a:lnTlToBr>
                    <a:lnBlToTr>
                      <a:noFill/>
                    </a:lnBlToTr>
                    <a:solidFill>
                      <a:srgbClr val="DDDDDD"/>
                    </a:solidFill>
                  </a:tcPr>
                </a:tc>
                <a:tc gridSpan="4">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99246" marR="99246"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318714">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rPr>
                        <a:t>貴社名</a:t>
                      </a:r>
                    </a:p>
                  </a:txBody>
                  <a:tcPr marL="99246" marR="99246" marT="50538" marB="5053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99246" marR="99246" marT="50538" marB="5053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404427">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rPr>
                        <a:t>貴社住所</a:t>
                      </a:r>
                    </a:p>
                  </a:txBody>
                  <a:tcPr marL="99246" marR="99246" marT="50538" marB="5053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0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endPar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79397" marR="79397"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2"/>
                  </a:ext>
                </a:extLst>
              </a:tr>
              <a:tr h="337022">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en-US" altLang="ja-JP" sz="1200" b="0" i="0" u="none" strike="noStrike" cap="none" normalizeH="0" baseline="0">
                          <a:ln>
                            <a:noFill/>
                          </a:ln>
                          <a:solidFill>
                            <a:schemeClr val="tx1"/>
                          </a:solidFill>
                          <a:effectLst/>
                          <a:latin typeface="Meiryo UI" pitchFamily="50" charset="-128"/>
                          <a:ea typeface="Meiryo UI" pitchFamily="50" charset="-128"/>
                          <a:cs typeface="Meiryo UI" pitchFamily="50" charset="-128"/>
                        </a:rPr>
                        <a:t>TEL</a:t>
                      </a:r>
                    </a:p>
                  </a:txBody>
                  <a:tcPr marL="99246" marR="99246" marT="50538" marB="5053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99246" marR="99246" marT="50538" marB="5053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en-US" altLang="ja-JP" sz="1200" b="0" i="0" u="none" strike="noStrike" cap="none" normalizeH="0" baseline="0">
                          <a:ln>
                            <a:noFill/>
                          </a:ln>
                          <a:solidFill>
                            <a:schemeClr val="tx1"/>
                          </a:solidFill>
                          <a:effectLst/>
                          <a:latin typeface="Meiryo UI" pitchFamily="50" charset="-128"/>
                          <a:ea typeface="Meiryo UI" pitchFamily="50" charset="-128"/>
                          <a:cs typeface="Meiryo UI" pitchFamily="50" charset="-128"/>
                        </a:rPr>
                        <a:t>FAX</a:t>
                      </a:r>
                    </a:p>
                  </a:txBody>
                  <a:tcPr marL="99246" marR="99246" marT="50538" marB="5053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99246" marR="99246" marT="50538" marB="50538"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45823">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1" lang="ja-JP" altLang="en-US" sz="1100" b="0"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000" b="0" i="0" u="none" strike="noStrike" cap="none" normalizeH="0" baseline="0">
                          <a:ln>
                            <a:noFill/>
                          </a:ln>
                          <a:solidFill>
                            <a:schemeClr val="tx1"/>
                          </a:solidFill>
                          <a:effectLst/>
                          <a:latin typeface="Meiryo UI" pitchFamily="50" charset="-128"/>
                          <a:ea typeface="Meiryo UI" pitchFamily="50" charset="-128"/>
                          <a:cs typeface="Meiryo UI" pitchFamily="50" charset="-128"/>
                        </a:rPr>
                        <a:t>お役職</a:t>
                      </a: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100" b="0" i="0" u="none" strike="noStrike" cap="none" normalizeH="0" baseline="0">
                          <a:ln>
                            <a:noFill/>
                          </a:ln>
                          <a:solidFill>
                            <a:schemeClr val="tx1"/>
                          </a:solidFill>
                          <a:effectLst/>
                          <a:latin typeface="Meiryo UI" pitchFamily="50" charset="-128"/>
                          <a:ea typeface="Meiryo UI" pitchFamily="50" charset="-128"/>
                          <a:cs typeface="Meiryo UI" pitchFamily="50" charset="-128"/>
                        </a:rPr>
                        <a:t>　　ﾌﾘｶﾞﾅ</a:t>
                      </a:r>
                    </a:p>
                  </a:txBody>
                  <a:tcPr marL="0" marR="0" marT="0" marB="0" anchor="ctr" horzOverflow="overflow">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gridSpan="2">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en-US" altLang="ja-JP" sz="1100" b="0" i="0" u="none" strike="noStrike" cap="none" normalizeH="0" baseline="0">
                          <a:ln>
                            <a:noFill/>
                          </a:ln>
                          <a:solidFill>
                            <a:schemeClr val="tx1"/>
                          </a:solidFill>
                          <a:effectLst/>
                          <a:latin typeface="Meiryo UI" pitchFamily="50" charset="-128"/>
                          <a:ea typeface="Meiryo UI" pitchFamily="50" charset="-128"/>
                          <a:cs typeface="Meiryo UI" pitchFamily="50" charset="-128"/>
                        </a:rPr>
                        <a:t>E</a:t>
                      </a:r>
                      <a:r>
                        <a:rPr kumimoji="1" lang="ja-JP" altLang="en-US" sz="1100" b="0" i="0" u="none" strike="noStrike" cap="none" normalizeH="0" baseline="0">
                          <a:ln>
                            <a:noFill/>
                          </a:ln>
                          <a:solidFill>
                            <a:schemeClr val="tx1"/>
                          </a:solidFill>
                          <a:effectLst/>
                          <a:latin typeface="Meiryo UI" pitchFamily="50" charset="-128"/>
                          <a:ea typeface="Meiryo UI" pitchFamily="50" charset="-128"/>
                          <a:cs typeface="Meiryo UI" pitchFamily="50" charset="-128"/>
                        </a:rPr>
                        <a:t>メールアドレス</a:t>
                      </a:r>
                      <a:endParaRPr kumimoji="1" lang="ja-JP" altLang="en-US" sz="700" b="0"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xmlns="" val="10004"/>
                  </a:ext>
                </a:extLst>
              </a:tr>
              <a:tr h="360817">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rPr>
                        <a:t>ご参加者名</a:t>
                      </a: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0" marR="0" marT="0" marB="0" anchor="ctr" horzOverflow="overflow">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200" b="0" i="0" u="none" strike="noStrike" cap="none" normalizeH="0" baseline="0">
                          <a:ln>
                            <a:noFill/>
                          </a:ln>
                          <a:solidFill>
                            <a:schemeClr val="tx1"/>
                          </a:solidFill>
                          <a:effectLst/>
                          <a:latin typeface="Meiryo UI" pitchFamily="50" charset="-128"/>
                          <a:ea typeface="Meiryo UI" pitchFamily="50" charset="-128"/>
                          <a:cs typeface="Meiryo UI" pitchFamily="50" charset="-128"/>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xmlns="" val="10005"/>
                  </a:ext>
                </a:extLst>
              </a:tr>
              <a:tr h="979183">
                <a:tc gridSpan="5">
                  <a:txBody>
                    <a:bodyPr/>
                    <a:lstStyle>
                      <a:lvl1pPr eaLnBrk="0" hangingPunct="0">
                        <a:spcBef>
                          <a:spcPct val="20000"/>
                        </a:spcBef>
                        <a:defRPr kumimoji="1" sz="2800">
                          <a:solidFill>
                            <a:schemeClr val="tx1"/>
                          </a:solidFill>
                          <a:latin typeface="Arial" charset="0"/>
                          <a:ea typeface="ＭＳ Ｐゴシック" pitchFamily="50" charset="-128"/>
                        </a:defRPr>
                      </a:lvl1pPr>
                      <a:lvl2pPr marL="742950" indent="-285750" eaLnBrk="0" hangingPunct="0">
                        <a:spcBef>
                          <a:spcPct val="20000"/>
                        </a:spcBef>
                        <a:defRPr kumimoji="1" sz="2400">
                          <a:solidFill>
                            <a:schemeClr val="tx1"/>
                          </a:solidFill>
                          <a:latin typeface="Arial" charset="0"/>
                          <a:ea typeface="ＭＳ Ｐゴシック" pitchFamily="50" charset="-128"/>
                        </a:defRPr>
                      </a:lvl2pPr>
                      <a:lvl3pPr marL="1143000" indent="-228600" eaLnBrk="0" hangingPunct="0">
                        <a:spcBef>
                          <a:spcPct val="20000"/>
                        </a:spcBef>
                        <a:defRPr kumimoji="1" sz="2000">
                          <a:solidFill>
                            <a:schemeClr val="tx1"/>
                          </a:solidFill>
                          <a:latin typeface="Arial" charset="0"/>
                          <a:ea typeface="ＭＳ Ｐゴシック" pitchFamily="50" charset="-128"/>
                        </a:defRPr>
                      </a:lvl3pPr>
                      <a:lvl4pPr marL="1600200" indent="-228600" eaLnBrk="0" hangingPunct="0">
                        <a:spcBef>
                          <a:spcPct val="20000"/>
                        </a:spcBef>
                        <a:defRPr kumimoji="1">
                          <a:solidFill>
                            <a:schemeClr val="tx1"/>
                          </a:solidFill>
                          <a:latin typeface="Arial" charset="0"/>
                          <a:ea typeface="ＭＳ Ｐゴシック" pitchFamily="50" charset="-128"/>
                        </a:defRPr>
                      </a:lvl4pPr>
                      <a:lvl5pPr marL="2057400" indent="-228600" eaLnBrk="0" hangingPunct="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t>
                      </a: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このセミナーは地域</a:t>
                      </a:r>
                      <a:r>
                        <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AD</a:t>
                      </a: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倶楽部参画企業限定のセミナーです。</a:t>
                      </a:r>
                      <a:endPar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t>
                      </a: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地域</a:t>
                      </a:r>
                      <a:r>
                        <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AD</a:t>
                      </a: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倶楽部に未参画の方は、地域</a:t>
                      </a:r>
                      <a:r>
                        <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AD</a:t>
                      </a: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倶楽部参画登録とセミナーを兼ねたお申込みとなります。</a:t>
                      </a:r>
                      <a:endPar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en-US" altLang="ja-JP"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t>
                      </a:r>
                      <a:r>
                        <a:rPr kumimoji="1" lang="ja-JP" altLang="en-US"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地域</a:t>
                      </a:r>
                      <a:r>
                        <a:rPr kumimoji="1" lang="en-US" altLang="ja-JP"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AD</a:t>
                      </a:r>
                      <a:r>
                        <a:rPr kumimoji="1" lang="ja-JP" altLang="en-US"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倶楽部について</a:t>
                      </a:r>
                      <a:r>
                        <a:rPr kumimoji="1" lang="en-US" altLang="ja-JP"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t>
                      </a: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　　　</a:t>
                      </a:r>
                      <a:r>
                        <a:rPr kumimoji="1" lang="ja-JP" altLang="en-US" sz="900" b="0" i="0" u="none" strike="noStrike" cap="none" normalizeH="0" baseline="0" dirty="0">
                          <a:ln>
                            <a:noFill/>
                          </a:ln>
                          <a:solidFill>
                            <a:srgbClr val="0000FF"/>
                          </a:solidFill>
                          <a:effectLst/>
                          <a:latin typeface="MS UI Gothic" panose="020B0600070205080204" pitchFamily="50" charset="-128"/>
                          <a:ea typeface="MS UI Gothic" panose="020B0600070205080204" pitchFamily="50" charset="-128"/>
                          <a:cs typeface="Meiryo UI" pitchFamily="50" charset="-128"/>
                        </a:rPr>
                        <a:t>　</a:t>
                      </a:r>
                      <a:endPar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「地域</a:t>
                      </a:r>
                      <a:r>
                        <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AD</a:t>
                      </a: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倶楽部」とは、あいおいニッセイ同和損保が「情報提供」「企業交流」「地域貢献」の３つの柱で地域に貢献する活動、及びその仕組みをいいます　</a:t>
                      </a:r>
                      <a:endParaRPr kumimoji="1" lang="en-US" altLang="ja-JP"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a:t>
                      </a:r>
                      <a:r>
                        <a:rPr kumimoji="1" lang="ja-JP" altLang="en-US"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登録・会費：無料</a:t>
                      </a:r>
                      <a:r>
                        <a:rPr kumimoji="1" lang="en-US" altLang="ja-JP"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各種セミナーのご案内、人事労務・自動車ＲＭ・その他ニュースを上記アドレスに配信させていただきます。詳しくは</a:t>
                      </a:r>
                      <a:r>
                        <a:rPr kumimoji="1" lang="ja-JP" altLang="en-US" sz="900" b="0" i="0" u="sng"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添付規約</a:t>
                      </a:r>
                      <a:r>
                        <a:rPr kumimoji="1" lang="ja-JP" altLang="en-US" sz="9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をご覧ください）</a:t>
                      </a:r>
                      <a:endParaRPr kumimoji="1" lang="ja-JP" altLang="en-US" sz="900" b="1"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endParaRPr>
                    </a:p>
                  </a:txBody>
                  <a:tcPr marL="99246" marR="99246" marT="50538" marB="50538" horzOverflow="overflow">
                    <a:lnL w="952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6"/>
                  </a:ext>
                </a:extLst>
              </a:tr>
            </a:tbl>
          </a:graphicData>
        </a:graphic>
      </p:graphicFrame>
      <p:sp>
        <p:nvSpPr>
          <p:cNvPr id="4137" name="テキスト ボックス 9"/>
          <p:cNvSpPr txBox="1">
            <a:spLocks noChangeArrowheads="1"/>
          </p:cNvSpPr>
          <p:nvPr/>
        </p:nvSpPr>
        <p:spPr bwMode="auto">
          <a:xfrm>
            <a:off x="615950" y="600075"/>
            <a:ext cx="2949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u="sng" dirty="0">
                <a:solidFill>
                  <a:srgbClr val="000080"/>
                </a:solidFill>
                <a:latin typeface="Meiryo UI" pitchFamily="50" charset="-128"/>
                <a:ea typeface="Meiryo UI" pitchFamily="50" charset="-128"/>
              </a:rPr>
              <a:t>「</a:t>
            </a:r>
            <a:r>
              <a:rPr lang="en-US" altLang="ja-JP" sz="1600" b="1" u="sng" dirty="0">
                <a:solidFill>
                  <a:srgbClr val="000080"/>
                </a:solidFill>
                <a:latin typeface="Meiryo UI" pitchFamily="50" charset="-128"/>
                <a:ea typeface="Meiryo UI" pitchFamily="50" charset="-128"/>
              </a:rPr>
              <a:t>12/5 </a:t>
            </a:r>
            <a:r>
              <a:rPr lang="ja-JP" altLang="en-US" sz="1600" b="1" u="sng" dirty="0">
                <a:solidFill>
                  <a:srgbClr val="000080"/>
                </a:solidFill>
                <a:latin typeface="Meiryo UI" pitchFamily="50" charset="-128"/>
                <a:ea typeface="Meiryo UI" pitchFamily="50" charset="-128"/>
              </a:rPr>
              <a:t>セミナー」</a:t>
            </a:r>
            <a:r>
              <a:rPr lang="ja-JP" altLang="en-US" sz="1600" u="sng" dirty="0">
                <a:solidFill>
                  <a:srgbClr val="000080"/>
                </a:solidFill>
                <a:latin typeface="Meiryo UI" pitchFamily="50" charset="-128"/>
                <a:ea typeface="Meiryo UI" pitchFamily="50" charset="-128"/>
              </a:rPr>
              <a:t>参加申込書</a:t>
            </a:r>
            <a:endParaRPr lang="en-US" altLang="ja-JP" sz="1600" u="sng" dirty="0">
              <a:solidFill>
                <a:srgbClr val="000080"/>
              </a:solidFill>
              <a:latin typeface="Meiryo UI" pitchFamily="50" charset="-128"/>
              <a:ea typeface="Meiryo UI" pitchFamily="50" charset="-128"/>
            </a:endParaRPr>
          </a:p>
          <a:p>
            <a:pPr eaLnBrk="1" hangingPunct="1"/>
            <a:endParaRPr lang="ja-JP" altLang="en-US" sz="1400" dirty="0">
              <a:solidFill>
                <a:srgbClr val="000080"/>
              </a:solidFill>
              <a:latin typeface="Meiryo UI" pitchFamily="50" charset="-128"/>
              <a:ea typeface="Meiryo UI" pitchFamily="50" charset="-128"/>
            </a:endParaRPr>
          </a:p>
        </p:txBody>
      </p:sp>
      <p:sp>
        <p:nvSpPr>
          <p:cNvPr id="3120" name="AutoShape 334"/>
          <p:cNvSpPr>
            <a:spLocks noChangeArrowheads="1"/>
          </p:cNvSpPr>
          <p:nvPr/>
        </p:nvSpPr>
        <p:spPr bwMode="auto">
          <a:xfrm>
            <a:off x="149225" y="5345113"/>
            <a:ext cx="2463800" cy="152400"/>
          </a:xfrm>
          <a:prstGeom prst="roundRect">
            <a:avLst>
              <a:gd name="adj" fmla="val 50000"/>
            </a:avLst>
          </a:prstGeom>
          <a:solidFill>
            <a:schemeClr val="tx2">
              <a:lumMod val="20000"/>
              <a:lumOff val="80000"/>
            </a:schemeClr>
          </a:solidFill>
          <a:ln>
            <a:noFill/>
          </a:ln>
          <a:effectLst/>
        </p:spPr>
        <p:txBody>
          <a:bodyPr wrap="none" lIns="38790" tIns="38790" rIns="38790" bIns="38790" anchor="ctr"/>
          <a:lstStyle/>
          <a:p>
            <a:pPr algn="ctr">
              <a:defRPr/>
            </a:pPr>
            <a:r>
              <a:rPr lang="ja-JP" altLang="en-US" sz="1000" dirty="0">
                <a:solidFill>
                  <a:prstClr val="black"/>
                </a:solidFill>
                <a:latin typeface="ＭＳ Ｐゴシック" pitchFamily="50" charset="-128"/>
                <a:ea typeface="Meiryo UI" pitchFamily="50" charset="-128"/>
                <a:cs typeface="Meiryo UI" pitchFamily="50" charset="-128"/>
              </a:rPr>
              <a:t>お客さま情報のお取扱いについて</a:t>
            </a:r>
          </a:p>
        </p:txBody>
      </p:sp>
      <p:sp>
        <p:nvSpPr>
          <p:cNvPr id="4139" name="正方形/長方形 6"/>
          <p:cNvSpPr>
            <a:spLocks noChangeArrowheads="1"/>
          </p:cNvSpPr>
          <p:nvPr/>
        </p:nvSpPr>
        <p:spPr bwMode="auto">
          <a:xfrm>
            <a:off x="287338" y="5487988"/>
            <a:ext cx="7067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790" tIns="38790" rIns="38790" bIns="387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srgbClr val="000000"/>
                </a:solidFill>
                <a:latin typeface="ＭＳ Ｐ明朝" charset="-128"/>
                <a:ea typeface="ＭＳ Ｐ明朝" charset="-128"/>
                <a:cs typeface="Meiryo UI" pitchFamily="50" charset="-128"/>
              </a:rPr>
              <a:t>ご記入いただきました内容は、あいおいニッセイ同和損保（関連会社・提携会社・代理店・扱者含む）からの、各種商品・サービスの</a:t>
            </a:r>
            <a:endParaRPr lang="en-US" altLang="ja-JP" sz="1000">
              <a:solidFill>
                <a:srgbClr val="000000"/>
              </a:solidFill>
              <a:latin typeface="ＭＳ Ｐ明朝" charset="-128"/>
              <a:ea typeface="ＭＳ Ｐ明朝" charset="-128"/>
              <a:cs typeface="Meiryo UI" pitchFamily="50" charset="-128"/>
            </a:endParaRPr>
          </a:p>
          <a:p>
            <a:pPr eaLnBrk="1" hangingPunct="1"/>
            <a:r>
              <a:rPr lang="ja-JP" altLang="en-US" sz="1000">
                <a:solidFill>
                  <a:srgbClr val="000000"/>
                </a:solidFill>
                <a:latin typeface="ＭＳ Ｐ明朝" charset="-128"/>
                <a:ea typeface="ＭＳ Ｐ明朝" charset="-128"/>
                <a:cs typeface="Meiryo UI" pitchFamily="50" charset="-128"/>
              </a:rPr>
              <a:t>ご案内、及び各種情報提供・運営管理等に活用させていただきますのでご了承ください。</a:t>
            </a:r>
          </a:p>
        </p:txBody>
      </p:sp>
      <p:sp>
        <p:nvSpPr>
          <p:cNvPr id="76" name="角丸四角形 75"/>
          <p:cNvSpPr/>
          <p:nvPr/>
        </p:nvSpPr>
        <p:spPr>
          <a:xfrm>
            <a:off x="325438" y="1744663"/>
            <a:ext cx="3024187" cy="574675"/>
          </a:xfrm>
          <a:prstGeom prst="roundRect">
            <a:avLst/>
          </a:prstGeom>
          <a:no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dirty="0">
                <a:solidFill>
                  <a:srgbClr val="000000"/>
                </a:solidFill>
                <a:latin typeface="MS UI Gothic" panose="020B0600070205080204" pitchFamily="50" charset="-128"/>
                <a:ea typeface="MS UI Gothic" panose="020B0600070205080204" pitchFamily="50" charset="-128"/>
              </a:rPr>
              <a:t>申込締切日</a:t>
            </a:r>
            <a:endParaRPr lang="en-US" altLang="ja-JP" dirty="0">
              <a:solidFill>
                <a:srgbClr val="000000"/>
              </a:solidFill>
              <a:latin typeface="MS UI Gothic" panose="020B0600070205080204" pitchFamily="50" charset="-128"/>
              <a:ea typeface="MS UI Gothic" panose="020B0600070205080204" pitchFamily="50" charset="-128"/>
            </a:endParaRPr>
          </a:p>
          <a:p>
            <a:pPr algn="ctr">
              <a:defRPr/>
            </a:pPr>
            <a:r>
              <a:rPr lang="en-US" altLang="ja-JP" sz="1700" dirty="0">
                <a:solidFill>
                  <a:srgbClr val="000000"/>
                </a:solidFill>
                <a:latin typeface="MS UI Gothic" panose="020B0600070205080204" pitchFamily="50" charset="-128"/>
                <a:ea typeface="MS UI Gothic" panose="020B0600070205080204" pitchFamily="50" charset="-128"/>
              </a:rPr>
              <a:t>2019</a:t>
            </a:r>
            <a:r>
              <a:rPr lang="ja-JP" altLang="en-US" sz="1700" dirty="0">
                <a:solidFill>
                  <a:srgbClr val="000000"/>
                </a:solidFill>
                <a:latin typeface="MS UI Gothic" panose="020B0600070205080204" pitchFamily="50" charset="-128"/>
                <a:ea typeface="MS UI Gothic" panose="020B0600070205080204" pitchFamily="50" charset="-128"/>
              </a:rPr>
              <a:t>年</a:t>
            </a:r>
            <a:r>
              <a:rPr lang="en-US" altLang="ja-JP" sz="1700" dirty="0">
                <a:solidFill>
                  <a:srgbClr val="000000"/>
                </a:solidFill>
                <a:latin typeface="MS UI Gothic" panose="020B0600070205080204" pitchFamily="50" charset="-128"/>
                <a:ea typeface="MS UI Gothic" panose="020B0600070205080204" pitchFamily="50" charset="-128"/>
              </a:rPr>
              <a:t>12</a:t>
            </a:r>
            <a:r>
              <a:rPr lang="ja-JP" altLang="en-US" sz="1700" dirty="0">
                <a:solidFill>
                  <a:srgbClr val="000000"/>
                </a:solidFill>
                <a:latin typeface="MS UI Gothic" panose="020B0600070205080204" pitchFamily="50" charset="-128"/>
                <a:ea typeface="MS UI Gothic" panose="020B0600070205080204" pitchFamily="50" charset="-128"/>
              </a:rPr>
              <a:t>月</a:t>
            </a:r>
            <a:r>
              <a:rPr lang="en-US" altLang="ja-JP" sz="1700" dirty="0">
                <a:solidFill>
                  <a:srgbClr val="000000"/>
                </a:solidFill>
                <a:latin typeface="MS UI Gothic" panose="020B0600070205080204" pitchFamily="50" charset="-128"/>
                <a:ea typeface="MS UI Gothic" panose="020B0600070205080204" pitchFamily="50" charset="-128"/>
              </a:rPr>
              <a:t>2</a:t>
            </a:r>
            <a:r>
              <a:rPr lang="ja-JP" altLang="en-US" sz="1700" dirty="0">
                <a:solidFill>
                  <a:srgbClr val="000000"/>
                </a:solidFill>
                <a:latin typeface="MS UI Gothic" panose="020B0600070205080204" pitchFamily="50" charset="-128"/>
                <a:ea typeface="MS UI Gothic" panose="020B0600070205080204" pitchFamily="50" charset="-128"/>
              </a:rPr>
              <a:t>日（月）</a:t>
            </a:r>
          </a:p>
        </p:txBody>
      </p:sp>
      <p:sp>
        <p:nvSpPr>
          <p:cNvPr id="4141" name="Rectangle 696"/>
          <p:cNvSpPr>
            <a:spLocks noChangeArrowheads="1"/>
          </p:cNvSpPr>
          <p:nvPr/>
        </p:nvSpPr>
        <p:spPr bwMode="auto">
          <a:xfrm>
            <a:off x="685800" y="87313"/>
            <a:ext cx="2867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200" u="sng" dirty="0">
                <a:solidFill>
                  <a:srgbClr val="000000"/>
                </a:solidFill>
                <a:latin typeface="Meiryo UI" pitchFamily="50" charset="-128"/>
                <a:ea typeface="Meiryo UI" pitchFamily="50" charset="-128"/>
              </a:rPr>
              <a:t>FAX:011-207-2523</a:t>
            </a:r>
            <a:endParaRPr lang="ja-JP" altLang="en-US" sz="2200" dirty="0">
              <a:solidFill>
                <a:srgbClr val="000000"/>
              </a:solidFill>
              <a:latin typeface="ＭＳ Ｐ明朝" charset="-128"/>
              <a:ea typeface="ＭＳ Ｐ明朝" charset="-128"/>
              <a:cs typeface="Meiryo UI" pitchFamily="50" charset="-128"/>
            </a:endParaRPr>
          </a:p>
        </p:txBody>
      </p:sp>
      <p:sp>
        <p:nvSpPr>
          <p:cNvPr id="74" name="上矢印 73"/>
          <p:cNvSpPr/>
          <p:nvPr/>
        </p:nvSpPr>
        <p:spPr>
          <a:xfrm>
            <a:off x="79375" y="87313"/>
            <a:ext cx="523875" cy="679450"/>
          </a:xfrm>
          <a:prstGeom prst="upArrow">
            <a:avLst>
              <a:gd name="adj1" fmla="val 50000"/>
              <a:gd name="adj2" fmla="val 51750"/>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lIns="98527" tIns="49263" rIns="98527" bIns="49263" anchor="ctr"/>
          <a:lstStyle/>
          <a:p>
            <a:pPr algn="ctr">
              <a:defRPr/>
            </a:pPr>
            <a:endParaRPr lang="ja-JP" altLang="en-US" sz="1300" dirty="0">
              <a:solidFill>
                <a:prstClr val="white"/>
              </a:solidFill>
            </a:endParaRPr>
          </a:p>
        </p:txBody>
      </p:sp>
      <p:sp>
        <p:nvSpPr>
          <p:cNvPr id="4143" name="テキスト ボックス 5"/>
          <p:cNvSpPr txBox="1">
            <a:spLocks noChangeArrowheads="1"/>
          </p:cNvSpPr>
          <p:nvPr/>
        </p:nvSpPr>
        <p:spPr bwMode="auto">
          <a:xfrm>
            <a:off x="4665663" y="6927850"/>
            <a:ext cx="276383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pPr>
            <a:r>
              <a:rPr lang="ja-JP" altLang="en-US" sz="1100" dirty="0">
                <a:latin typeface="MS UI Gothic" pitchFamily="50" charset="-128"/>
                <a:ea typeface="MS UI Gothic" pitchFamily="50" charset="-128"/>
              </a:rPr>
              <a:t>　</a:t>
            </a:r>
            <a:r>
              <a:rPr lang="en-US" altLang="ja-JP" sz="1100" b="1" dirty="0">
                <a:solidFill>
                  <a:srgbClr val="000000"/>
                </a:solidFill>
                <a:latin typeface="MS UI Gothic" pitchFamily="50" charset="-128"/>
                <a:ea typeface="MS UI Gothic" pitchFamily="50" charset="-128"/>
                <a:cs typeface="Meiryo UI" pitchFamily="50" charset="-128"/>
              </a:rPr>
              <a:t>【</a:t>
            </a:r>
            <a:r>
              <a:rPr lang="ja-JP" altLang="en-US" sz="1100" b="1" dirty="0">
                <a:solidFill>
                  <a:srgbClr val="000000"/>
                </a:solidFill>
                <a:latin typeface="MS UI Gothic" pitchFamily="50" charset="-128"/>
                <a:ea typeface="MS UI Gothic" pitchFamily="50" charset="-128"/>
                <a:cs typeface="Meiryo UI" pitchFamily="50" charset="-128"/>
              </a:rPr>
              <a:t>公共交通機関でお越しの場合</a:t>
            </a:r>
            <a:r>
              <a:rPr lang="en-US" altLang="ja-JP" sz="1100" b="1" dirty="0">
                <a:solidFill>
                  <a:srgbClr val="000000"/>
                </a:solidFill>
                <a:latin typeface="MS UI Gothic" pitchFamily="50" charset="-128"/>
                <a:ea typeface="MS UI Gothic" pitchFamily="50" charset="-128"/>
                <a:cs typeface="Meiryo UI" pitchFamily="50" charset="-128"/>
              </a:rPr>
              <a:t>】</a:t>
            </a:r>
            <a:endParaRPr lang="en-US" altLang="ja-JP" sz="1000" dirty="0">
              <a:solidFill>
                <a:srgbClr val="000000"/>
              </a:solidFill>
              <a:latin typeface="MS UI Gothic" pitchFamily="50" charset="-128"/>
              <a:ea typeface="MS UI Gothic" pitchFamily="50" charset="-128"/>
              <a:cs typeface="Meiryo UI" pitchFamily="50" charset="-128"/>
            </a:endParaRPr>
          </a:p>
          <a:p>
            <a:pPr eaLnBrk="1" hangingPunct="1"/>
            <a:r>
              <a:rPr lang="ja-JP" altLang="en-US" sz="1000" dirty="0">
                <a:solidFill>
                  <a:srgbClr val="000000"/>
                </a:solidFill>
                <a:latin typeface="MS UI Gothic" pitchFamily="50" charset="-128"/>
                <a:ea typeface="MS UI Gothic" pitchFamily="50" charset="-128"/>
              </a:rPr>
              <a:t>　・</a:t>
            </a:r>
            <a:r>
              <a:rPr lang="ja-JP" altLang="en-US" sz="900" dirty="0">
                <a:latin typeface="MS UI Gothic" pitchFamily="50" charset="-128"/>
                <a:ea typeface="MS UI Gothic" pitchFamily="50" charset="-128"/>
              </a:rPr>
              <a:t>ＪＲ：ＪＲ札幌駅から徒歩１５分</a:t>
            </a:r>
            <a:endParaRPr lang="en-US" altLang="ja-JP" sz="900" dirty="0">
              <a:latin typeface="MS UI Gothic" pitchFamily="50" charset="-128"/>
              <a:ea typeface="MS UI Gothic" pitchFamily="50" charset="-128"/>
            </a:endParaRPr>
          </a:p>
          <a:p>
            <a:pPr eaLnBrk="1" hangingPunct="1"/>
            <a:r>
              <a:rPr lang="ja-JP" altLang="en-US" sz="900" dirty="0">
                <a:latin typeface="MS UI Gothic" pitchFamily="50" charset="-128"/>
                <a:ea typeface="MS UI Gothic" pitchFamily="50" charset="-128"/>
              </a:rPr>
              <a:t>　・地下鉄：札幌市営地下鉄大通駅から徒歩１０分</a:t>
            </a:r>
            <a:endParaRPr lang="en-US" altLang="ja-JP" sz="900" dirty="0">
              <a:latin typeface="MS UI Gothic" pitchFamily="50" charset="-128"/>
              <a:ea typeface="MS UI Gothic" pitchFamily="50" charset="-128"/>
            </a:endParaRPr>
          </a:p>
          <a:p>
            <a:pPr eaLnBrk="1" hangingPunct="1"/>
            <a:r>
              <a:rPr lang="ja-JP" altLang="en-US" sz="900" dirty="0">
                <a:latin typeface="MS UI Gothic" pitchFamily="50" charset="-128"/>
                <a:ea typeface="MS UI Gothic" pitchFamily="50" charset="-128"/>
              </a:rPr>
              <a:t>　・バス：北１条西７丁目バス停から徒歩１分</a:t>
            </a:r>
            <a:endParaRPr lang="en-US" altLang="ja-JP" sz="900" dirty="0">
              <a:latin typeface="MS UI Gothic" pitchFamily="50" charset="-128"/>
              <a:ea typeface="MS UI Gothic" pitchFamily="50" charset="-128"/>
            </a:endParaRPr>
          </a:p>
          <a:p>
            <a:pPr eaLnBrk="1" hangingPunct="1"/>
            <a:endParaRPr lang="en-US" altLang="ja-JP" sz="900" dirty="0">
              <a:solidFill>
                <a:srgbClr val="000000"/>
              </a:solidFill>
              <a:latin typeface="MS UI Gothic" pitchFamily="50" charset="-128"/>
              <a:ea typeface="MS UI Gothic" pitchFamily="50" charset="-128"/>
            </a:endParaRPr>
          </a:p>
          <a:p>
            <a:pPr eaLnBrk="1" hangingPunct="1">
              <a:lnSpc>
                <a:spcPct val="150000"/>
              </a:lnSpc>
            </a:pPr>
            <a:r>
              <a:rPr lang="ja-JP" altLang="en-US" sz="900" dirty="0">
                <a:solidFill>
                  <a:srgbClr val="000000"/>
                </a:solidFill>
                <a:latin typeface="MS UI Gothic" pitchFamily="50" charset="-128"/>
                <a:ea typeface="MS UI Gothic" pitchFamily="50" charset="-128"/>
              </a:rPr>
              <a:t>　</a:t>
            </a:r>
            <a:r>
              <a:rPr lang="en-US" altLang="ja-JP" sz="900" dirty="0">
                <a:solidFill>
                  <a:srgbClr val="000000"/>
                </a:solidFill>
                <a:latin typeface="MS UI Gothic" pitchFamily="50" charset="-128"/>
                <a:ea typeface="MS UI Gothic" pitchFamily="50" charset="-128"/>
              </a:rPr>
              <a:t>※</a:t>
            </a:r>
            <a:r>
              <a:rPr lang="ja-JP" altLang="en-US" sz="900" dirty="0">
                <a:solidFill>
                  <a:srgbClr val="000000"/>
                </a:solidFill>
                <a:latin typeface="MS UI Gothic" pitchFamily="50" charset="-128"/>
                <a:ea typeface="MS UI Gothic" pitchFamily="50" charset="-128"/>
              </a:rPr>
              <a:t>申し訳ありませんが、会場には駐車場がございません。</a:t>
            </a:r>
            <a:endParaRPr lang="en-US" altLang="ja-JP" sz="900" dirty="0">
              <a:solidFill>
                <a:srgbClr val="000000"/>
              </a:solidFill>
              <a:latin typeface="MS UI Gothic" pitchFamily="50" charset="-128"/>
              <a:ea typeface="MS UI Gothic" pitchFamily="50" charset="-128"/>
            </a:endParaRPr>
          </a:p>
          <a:p>
            <a:pPr eaLnBrk="1" hangingPunct="1">
              <a:lnSpc>
                <a:spcPct val="150000"/>
              </a:lnSpc>
            </a:pPr>
            <a:r>
              <a:rPr lang="ja-JP" altLang="en-US" sz="900" dirty="0">
                <a:solidFill>
                  <a:srgbClr val="000000"/>
                </a:solidFill>
                <a:latin typeface="MS UI Gothic" pitchFamily="50" charset="-128"/>
                <a:ea typeface="MS UI Gothic" pitchFamily="50" charset="-128"/>
              </a:rPr>
              <a:t>　</a:t>
            </a:r>
            <a:r>
              <a:rPr lang="en-US" altLang="ja-JP" sz="900" dirty="0">
                <a:solidFill>
                  <a:srgbClr val="000000"/>
                </a:solidFill>
                <a:latin typeface="MS UI Gothic" pitchFamily="50" charset="-128"/>
                <a:ea typeface="MS UI Gothic" pitchFamily="50" charset="-128"/>
              </a:rPr>
              <a:t>※</a:t>
            </a:r>
            <a:r>
              <a:rPr lang="ja-JP" altLang="en-US" sz="900" dirty="0">
                <a:solidFill>
                  <a:srgbClr val="000000"/>
                </a:solidFill>
                <a:latin typeface="MS UI Gothic" pitchFamily="50" charset="-128"/>
                <a:ea typeface="MS UI Gothic" pitchFamily="50" charset="-128"/>
              </a:rPr>
              <a:t>最寄りの駐車場をご利用くださいます様お願い致します。</a:t>
            </a:r>
          </a:p>
        </p:txBody>
      </p:sp>
      <p:sp>
        <p:nvSpPr>
          <p:cNvPr id="4144" name="正方形/長方形 6"/>
          <p:cNvSpPr>
            <a:spLocks noChangeArrowheads="1"/>
          </p:cNvSpPr>
          <p:nvPr/>
        </p:nvSpPr>
        <p:spPr bwMode="auto">
          <a:xfrm>
            <a:off x="109538" y="1384300"/>
            <a:ext cx="31623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200">
                <a:solidFill>
                  <a:srgbClr val="000000"/>
                </a:solidFill>
                <a:latin typeface="ＭＳ Ｐ明朝" charset="-128"/>
                <a:ea typeface="ＭＳ Ｐ明朝" charset="-128"/>
                <a:cs typeface="Meiryo UI" pitchFamily="50" charset="-128"/>
              </a:rPr>
              <a:t>※</a:t>
            </a:r>
            <a:r>
              <a:rPr lang="ja-JP" altLang="en-US" sz="1200">
                <a:solidFill>
                  <a:srgbClr val="000000"/>
                </a:solidFill>
                <a:latin typeface="ＭＳ Ｐ明朝" charset="-128"/>
                <a:ea typeface="ＭＳ Ｐ明朝" charset="-128"/>
                <a:cs typeface="Meiryo UI" pitchFamily="50" charset="-128"/>
              </a:rPr>
              <a:t>必要事項をご記入の上、</a:t>
            </a:r>
            <a:r>
              <a:rPr lang="en-US" altLang="ja-JP" sz="1200">
                <a:solidFill>
                  <a:srgbClr val="000000"/>
                </a:solidFill>
                <a:latin typeface="ＭＳ Ｐ明朝" charset="-128"/>
                <a:ea typeface="ＭＳ Ｐ明朝" charset="-128"/>
                <a:cs typeface="Meiryo UI" pitchFamily="50" charset="-128"/>
              </a:rPr>
              <a:t>FAX</a:t>
            </a:r>
            <a:r>
              <a:rPr lang="ja-JP" altLang="en-US" sz="1200">
                <a:solidFill>
                  <a:srgbClr val="000000"/>
                </a:solidFill>
                <a:latin typeface="ＭＳ Ｐ明朝" charset="-128"/>
                <a:ea typeface="ＭＳ Ｐ明朝" charset="-128"/>
                <a:cs typeface="Meiryo UI" pitchFamily="50" charset="-128"/>
              </a:rPr>
              <a:t>送信してください</a:t>
            </a:r>
          </a:p>
        </p:txBody>
      </p:sp>
      <p:sp>
        <p:nvSpPr>
          <p:cNvPr id="4145" name="Rectangle 884"/>
          <p:cNvSpPr>
            <a:spLocks noChangeArrowheads="1"/>
          </p:cNvSpPr>
          <p:nvPr/>
        </p:nvSpPr>
        <p:spPr bwMode="auto">
          <a:xfrm>
            <a:off x="158750" y="9548813"/>
            <a:ext cx="1554163"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790" tIns="38790" rIns="38790" bIns="3879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0000"/>
              </a:lnSpc>
            </a:pPr>
            <a:r>
              <a:rPr lang="ja-JP" altLang="en-US" sz="1000">
                <a:solidFill>
                  <a:srgbClr val="000000"/>
                </a:solidFill>
                <a:latin typeface="ＭＳ Ｐ明朝" charset="-128"/>
                <a:ea typeface="ＭＳ Ｐ明朝" charset="-128"/>
              </a:rPr>
              <a:t>弊社記入欄</a:t>
            </a:r>
            <a:endParaRPr lang="ja-JP" altLang="en-US" sz="800">
              <a:solidFill>
                <a:srgbClr val="000000"/>
              </a:solidFill>
              <a:latin typeface="ＭＳ Ｐ明朝" charset="-128"/>
              <a:ea typeface="ＭＳ Ｐ明朝" charset="-128"/>
            </a:endParaRPr>
          </a:p>
        </p:txBody>
      </p:sp>
      <p:graphicFrame>
        <p:nvGraphicFramePr>
          <p:cNvPr id="20" name="Group 126"/>
          <p:cNvGraphicFramePr>
            <a:graphicFrameLocks noGrp="1"/>
          </p:cNvGraphicFramePr>
          <p:nvPr>
            <p:extLst>
              <p:ext uri="{D42A27DB-BD31-4B8C-83A1-F6EECF244321}">
                <p14:modId xmlns:p14="http://schemas.microsoft.com/office/powerpoint/2010/main" val="912537625"/>
              </p:ext>
            </p:extLst>
          </p:nvPr>
        </p:nvGraphicFramePr>
        <p:xfrm>
          <a:off x="198438" y="9809163"/>
          <a:ext cx="7054848" cy="776288"/>
        </p:xfrm>
        <a:graphic>
          <a:graphicData uri="http://schemas.openxmlformats.org/drawingml/2006/table">
            <a:tbl>
              <a:tblPr/>
              <a:tblGrid>
                <a:gridCol w="1115121">
                  <a:extLst>
                    <a:ext uri="{9D8B030D-6E8A-4147-A177-3AD203B41FA5}">
                      <a16:colId xmlns:a16="http://schemas.microsoft.com/office/drawing/2014/main" xmlns="" val="20000"/>
                    </a:ext>
                  </a:extLst>
                </a:gridCol>
                <a:gridCol w="1624541">
                  <a:extLst>
                    <a:ext uri="{9D8B030D-6E8A-4147-A177-3AD203B41FA5}">
                      <a16:colId xmlns:a16="http://schemas.microsoft.com/office/drawing/2014/main" xmlns="" val="20001"/>
                    </a:ext>
                  </a:extLst>
                </a:gridCol>
                <a:gridCol w="1111620">
                  <a:extLst>
                    <a:ext uri="{9D8B030D-6E8A-4147-A177-3AD203B41FA5}">
                      <a16:colId xmlns:a16="http://schemas.microsoft.com/office/drawing/2014/main" xmlns="" val="20002"/>
                    </a:ext>
                  </a:extLst>
                </a:gridCol>
                <a:gridCol w="794765">
                  <a:extLst>
                    <a:ext uri="{9D8B030D-6E8A-4147-A177-3AD203B41FA5}">
                      <a16:colId xmlns:a16="http://schemas.microsoft.com/office/drawing/2014/main" xmlns="" val="20003"/>
                    </a:ext>
                  </a:extLst>
                </a:gridCol>
                <a:gridCol w="1111619">
                  <a:extLst>
                    <a:ext uri="{9D8B030D-6E8A-4147-A177-3AD203B41FA5}">
                      <a16:colId xmlns:a16="http://schemas.microsoft.com/office/drawing/2014/main" xmlns="" val="20004"/>
                    </a:ext>
                  </a:extLst>
                </a:gridCol>
                <a:gridCol w="1297182">
                  <a:extLst>
                    <a:ext uri="{9D8B030D-6E8A-4147-A177-3AD203B41FA5}">
                      <a16:colId xmlns:a16="http://schemas.microsoft.com/office/drawing/2014/main" xmlns="" val="20005"/>
                    </a:ext>
                  </a:extLst>
                </a:gridCol>
              </a:tblGrid>
              <a:tr h="2741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支店・課支社</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札幌・札幌一</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課支社コード</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ＲＡＤ６０</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営業担当者</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endParaRP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251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代理店・扱者</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有限会社オフィスブレイン</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代理店コード</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ＴＰＨ７</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業種</a:t>
                      </a:r>
                      <a:endParaRPr kumimoji="1" lang="en-US" altLang="ja-JP"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endParaRP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　</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510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S UI Gothic" panose="020B0600070205080204" pitchFamily="50" charset="-128"/>
                          <a:ea typeface="MS UI Gothic" panose="020B0600070205080204" pitchFamily="50" charset="-128"/>
                          <a:cs typeface="Meiryo UI" pitchFamily="50" charset="-128"/>
                        </a:rPr>
                        <a:t>備考</a:t>
                      </a: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9D9D9"/>
                    </a:solidFill>
                  </a:tcPr>
                </a:tc>
                <a:tc gridSpan="5">
                  <a:txBody>
                    <a:bodyPr/>
                    <a:lstStyle/>
                    <a:p>
                      <a:endParaRPr kumimoji="1" lang="ja-JP" altLang="en-US" sz="1000" dirty="0">
                        <a:latin typeface="MS UI Gothic" panose="020B0600070205080204" pitchFamily="50" charset="-128"/>
                        <a:ea typeface="MS UI Gothic" panose="020B0600070205080204" pitchFamily="50" charset="-128"/>
                      </a:endParaRPr>
                    </a:p>
                  </a:txBody>
                  <a:tcPr marL="100828" marR="100828" marT="49337" marB="4933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2"/>
                  </a:ext>
                </a:extLst>
              </a:tr>
            </a:tbl>
          </a:graphicData>
        </a:graphic>
      </p:graphicFrame>
      <p:sp>
        <p:nvSpPr>
          <p:cNvPr id="4172" name="Rectangle 884"/>
          <p:cNvSpPr>
            <a:spLocks noChangeArrowheads="1"/>
          </p:cNvSpPr>
          <p:nvPr/>
        </p:nvSpPr>
        <p:spPr bwMode="auto">
          <a:xfrm>
            <a:off x="1477963" y="9575800"/>
            <a:ext cx="5678487"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790" tIns="38790" rIns="38790" bIns="3879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0000"/>
              </a:lnSpc>
            </a:pPr>
            <a:r>
              <a:rPr lang="en-US" altLang="ja-JP" sz="800">
                <a:solidFill>
                  <a:srgbClr val="000000"/>
                </a:solidFill>
                <a:latin typeface="ＭＳ Ｐ明朝" charset="-128"/>
                <a:ea typeface="ＭＳ Ｐ明朝" charset="-128"/>
              </a:rPr>
              <a:t>(</a:t>
            </a:r>
            <a:r>
              <a:rPr lang="ja-JP" altLang="en-US" sz="800">
                <a:solidFill>
                  <a:srgbClr val="000000"/>
                </a:solidFill>
                <a:latin typeface="ＭＳ Ｐ明朝" charset="-128"/>
                <a:ea typeface="ＭＳ Ｐ明朝" charset="-128"/>
              </a:rPr>
              <a:t>注</a:t>
            </a:r>
            <a:r>
              <a:rPr lang="en-US" altLang="ja-JP" sz="800">
                <a:solidFill>
                  <a:srgbClr val="000000"/>
                </a:solidFill>
                <a:latin typeface="ＭＳ Ｐ明朝" charset="-128"/>
                <a:ea typeface="ＭＳ Ｐ明朝" charset="-128"/>
              </a:rPr>
              <a:t>) </a:t>
            </a:r>
            <a:r>
              <a:rPr lang="ja-JP" altLang="en-US" sz="800">
                <a:solidFill>
                  <a:srgbClr val="000000"/>
                </a:solidFill>
                <a:latin typeface="ＭＳ Ｐ明朝" charset="-128"/>
                <a:ea typeface="ＭＳ Ｐ明朝" charset="-128"/>
              </a:rPr>
              <a:t>代理店・扱者名の登録はコードに基づく代理店原簿上の名称となります。代理店・扱者コードの記載間違いにご注意ください。</a:t>
            </a:r>
          </a:p>
        </p:txBody>
      </p:sp>
      <p:sp>
        <p:nvSpPr>
          <p:cNvPr id="4" name="正方形/長方形 3"/>
          <p:cNvSpPr/>
          <p:nvPr/>
        </p:nvSpPr>
        <p:spPr>
          <a:xfrm>
            <a:off x="3635375" y="76200"/>
            <a:ext cx="3841750" cy="2300288"/>
          </a:xfrm>
          <a:prstGeom prst="rect">
            <a:avLst/>
          </a:prstGeom>
          <a:solidFill>
            <a:schemeClr val="accent1">
              <a:lumMod val="90000"/>
              <a:alpha val="18000"/>
            </a:schemeClr>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8527" tIns="49263" rIns="98527" bIns="49263" anchor="ctr"/>
          <a:lstStyle/>
          <a:p>
            <a:pPr algn="ctr">
              <a:defRPr/>
            </a:pPr>
            <a:endParaRPr lang="en-US" altLang="ja-JP" dirty="0">
              <a:solidFill>
                <a:srgbClr val="F79646">
                  <a:lumMod val="75000"/>
                </a:srgbClr>
              </a:solidFill>
              <a:latin typeface="HGP明朝E" panose="02020900000000000000" pitchFamily="18" charset="-128"/>
              <a:ea typeface="HGP明朝E" panose="02020900000000000000" pitchFamily="18" charset="-128"/>
            </a:endParaRPr>
          </a:p>
          <a:p>
            <a:pPr algn="ctr">
              <a:defRPr/>
            </a:pPr>
            <a:r>
              <a:rPr lang="ja-JP" altLang="en-US" dirty="0">
                <a:solidFill>
                  <a:srgbClr val="F79646">
                    <a:lumMod val="75000"/>
                  </a:srgbClr>
                </a:solidFill>
                <a:latin typeface="HGP明朝E" panose="02020900000000000000" pitchFamily="18" charset="-128"/>
                <a:ea typeface="HGP明朝E" panose="02020900000000000000" pitchFamily="18" charset="-128"/>
              </a:rPr>
              <a:t>名刺貼付欄</a:t>
            </a:r>
            <a:endParaRPr lang="en-US" altLang="ja-JP" dirty="0">
              <a:solidFill>
                <a:srgbClr val="F79646">
                  <a:lumMod val="75000"/>
                </a:srgbClr>
              </a:solidFill>
              <a:latin typeface="HGP明朝E" panose="02020900000000000000" pitchFamily="18" charset="-128"/>
              <a:ea typeface="HGP明朝E" panose="02020900000000000000" pitchFamily="18" charset="-128"/>
            </a:endParaRPr>
          </a:p>
          <a:p>
            <a:pPr algn="ctr">
              <a:defRPr/>
            </a:pPr>
            <a:endParaRPr lang="en-US" altLang="ja-JP" sz="1300" dirty="0">
              <a:solidFill>
                <a:srgbClr val="F79646">
                  <a:lumMod val="75000"/>
                </a:srgbClr>
              </a:solidFill>
              <a:latin typeface="HGP明朝E" panose="02020900000000000000" pitchFamily="18" charset="-128"/>
              <a:ea typeface="HGP明朝E" panose="02020900000000000000" pitchFamily="18" charset="-128"/>
            </a:endParaRPr>
          </a:p>
          <a:p>
            <a:pPr algn="ctr">
              <a:defRPr/>
            </a:pPr>
            <a:r>
              <a:rPr lang="en-US" altLang="ja-JP" sz="1300" dirty="0">
                <a:solidFill>
                  <a:srgbClr val="F79646">
                    <a:lumMod val="75000"/>
                  </a:srgbClr>
                </a:solidFill>
                <a:latin typeface="HGP明朝E" panose="02020900000000000000" pitchFamily="18" charset="-128"/>
                <a:ea typeface="HGP明朝E" panose="02020900000000000000" pitchFamily="18" charset="-128"/>
              </a:rPr>
              <a:t>※</a:t>
            </a:r>
            <a:r>
              <a:rPr lang="ja-JP" altLang="en-US" sz="1300" dirty="0">
                <a:solidFill>
                  <a:srgbClr val="F79646">
                    <a:lumMod val="75000"/>
                  </a:srgbClr>
                </a:solidFill>
                <a:latin typeface="HGP明朝E" panose="02020900000000000000" pitchFamily="18" charset="-128"/>
                <a:ea typeface="HGP明朝E" panose="02020900000000000000" pitchFamily="18" charset="-128"/>
              </a:rPr>
              <a:t>名刺添付の方は、下記太枠内の</a:t>
            </a:r>
            <a:endParaRPr lang="en-US" altLang="ja-JP" sz="1300" dirty="0">
              <a:solidFill>
                <a:srgbClr val="F79646">
                  <a:lumMod val="75000"/>
                </a:srgbClr>
              </a:solidFill>
              <a:latin typeface="HGP明朝E" panose="02020900000000000000" pitchFamily="18" charset="-128"/>
              <a:ea typeface="HGP明朝E" panose="02020900000000000000" pitchFamily="18" charset="-128"/>
            </a:endParaRPr>
          </a:p>
          <a:p>
            <a:pPr algn="ctr">
              <a:defRPr/>
            </a:pPr>
            <a:r>
              <a:rPr lang="ja-JP" altLang="en-US" sz="1300" dirty="0">
                <a:solidFill>
                  <a:srgbClr val="F79646">
                    <a:lumMod val="75000"/>
                  </a:srgbClr>
                </a:solidFill>
                <a:latin typeface="HGP明朝E" panose="02020900000000000000" pitchFamily="18" charset="-128"/>
                <a:ea typeface="HGP明朝E" panose="02020900000000000000" pitchFamily="18" charset="-128"/>
              </a:rPr>
              <a:t>ご記入は不要です</a:t>
            </a:r>
            <a:endParaRPr lang="en-US" altLang="ja-JP" sz="1300" dirty="0">
              <a:solidFill>
                <a:srgbClr val="F79646">
                  <a:lumMod val="75000"/>
                </a:srgbClr>
              </a:solidFill>
              <a:latin typeface="HGP明朝E" panose="02020900000000000000" pitchFamily="18" charset="-128"/>
              <a:ea typeface="HGP明朝E" panose="02020900000000000000" pitchFamily="18" charset="-128"/>
            </a:endParaRPr>
          </a:p>
          <a:p>
            <a:pPr algn="ctr">
              <a:defRPr/>
            </a:pPr>
            <a:endParaRPr lang="en-US" altLang="ja-JP" sz="1700" dirty="0">
              <a:solidFill>
                <a:srgbClr val="F79646">
                  <a:lumMod val="60000"/>
                  <a:lumOff val="40000"/>
                </a:srgbClr>
              </a:solidFill>
              <a:latin typeface="HGP明朝E" panose="02020900000000000000" pitchFamily="18" charset="-128"/>
              <a:ea typeface="HGP明朝E" panose="02020900000000000000" pitchFamily="18" charset="-128"/>
            </a:endParaRPr>
          </a:p>
          <a:p>
            <a:pPr algn="ctr">
              <a:defRPr/>
            </a:pPr>
            <a:r>
              <a:rPr lang="ja-JP" altLang="en-US" sz="1700" dirty="0">
                <a:solidFill>
                  <a:srgbClr val="F79646">
                    <a:lumMod val="60000"/>
                    <a:lumOff val="40000"/>
                  </a:srgbClr>
                </a:solidFill>
                <a:latin typeface="HGP明朝E" panose="02020900000000000000" pitchFamily="18" charset="-128"/>
                <a:ea typeface="HGP明朝E" panose="02020900000000000000" pitchFamily="18" charset="-128"/>
                <a:cs typeface="Meiryo UI" panose="020B0604030504040204" pitchFamily="50" charset="-128"/>
              </a:rPr>
              <a:t>　　　　　　　　　　　　　　</a:t>
            </a:r>
            <a:endParaRPr lang="en-US" altLang="ja-JP" sz="1700" dirty="0">
              <a:solidFill>
                <a:srgbClr val="C00000"/>
              </a:solidFill>
              <a:latin typeface="HGP明朝E" panose="02020900000000000000" pitchFamily="18" charset="-128"/>
              <a:ea typeface="HGP明朝E" panose="02020900000000000000" pitchFamily="18" charset="-128"/>
              <a:cs typeface="Meiryo UI" panose="020B0604030504040204" pitchFamily="50" charset="-128"/>
            </a:endParaRPr>
          </a:p>
        </p:txBody>
      </p:sp>
      <p:sp>
        <p:nvSpPr>
          <p:cNvPr id="4174" name="テキスト ボックス 2"/>
          <p:cNvSpPr txBox="1">
            <a:spLocks noChangeArrowheads="1"/>
          </p:cNvSpPr>
          <p:nvPr/>
        </p:nvSpPr>
        <p:spPr bwMode="auto">
          <a:xfrm>
            <a:off x="4357688" y="4268788"/>
            <a:ext cx="307181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27" tIns="49263" rIns="98527" bIns="49263">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solidFill>
                  <a:srgbClr val="000000"/>
                </a:solidFill>
                <a:latin typeface="Meiryo UI" pitchFamily="50" charset="-128"/>
                <a:ea typeface="Meiryo UI" pitchFamily="50" charset="-128"/>
              </a:rPr>
              <a:t>↑記入がない場合はメールニュースが配信されませんのでご了承ください</a:t>
            </a:r>
          </a:p>
        </p:txBody>
      </p:sp>
      <p:sp>
        <p:nvSpPr>
          <p:cNvPr id="4175" name="正方形/長方形 6"/>
          <p:cNvSpPr>
            <a:spLocks noChangeArrowheads="1"/>
          </p:cNvSpPr>
          <p:nvPr/>
        </p:nvSpPr>
        <p:spPr bwMode="auto">
          <a:xfrm>
            <a:off x="252413" y="6186488"/>
            <a:ext cx="15843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solidFill>
                  <a:srgbClr val="000000"/>
                </a:solidFill>
                <a:latin typeface="Meiryo UI" pitchFamily="50" charset="-128"/>
                <a:ea typeface="Meiryo UI" pitchFamily="50" charset="-128"/>
              </a:rPr>
              <a:t>【</a:t>
            </a:r>
            <a:r>
              <a:rPr lang="ja-JP" altLang="en-US" sz="1600">
                <a:solidFill>
                  <a:srgbClr val="000000"/>
                </a:solidFill>
                <a:latin typeface="Meiryo UI" pitchFamily="50" charset="-128"/>
                <a:ea typeface="Meiryo UI" pitchFamily="50" charset="-128"/>
              </a:rPr>
              <a:t>会場のご案内</a:t>
            </a:r>
            <a:r>
              <a:rPr lang="en-US" altLang="ja-JP" sz="1600">
                <a:solidFill>
                  <a:srgbClr val="000000"/>
                </a:solidFill>
                <a:latin typeface="Meiryo UI" pitchFamily="50" charset="-128"/>
                <a:ea typeface="Meiryo UI" pitchFamily="50" charset="-128"/>
              </a:rPr>
              <a:t>】</a:t>
            </a:r>
            <a:endParaRPr lang="ja-JP" altLang="en-US" sz="1600">
              <a:solidFill>
                <a:srgbClr val="000000"/>
              </a:solidFill>
              <a:latin typeface="Meiryo UI" pitchFamily="50" charset="-128"/>
              <a:ea typeface="Meiryo UI" pitchFamily="50" charset="-128"/>
            </a:endParaRPr>
          </a:p>
        </p:txBody>
      </p:sp>
      <p:sp>
        <p:nvSpPr>
          <p:cNvPr id="4176" name="テキスト ボックス 5"/>
          <p:cNvSpPr txBox="1">
            <a:spLocks noChangeArrowheads="1"/>
          </p:cNvSpPr>
          <p:nvPr/>
        </p:nvSpPr>
        <p:spPr bwMode="auto">
          <a:xfrm>
            <a:off x="1741488" y="6135688"/>
            <a:ext cx="45608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srgbClr val="000000"/>
                </a:solidFill>
                <a:latin typeface="MS UI Gothic" pitchFamily="50" charset="-128"/>
                <a:ea typeface="MS UI Gothic" pitchFamily="50" charset="-128"/>
                <a:cs typeface="Meiryo UI" pitchFamily="50" charset="-128"/>
              </a:rPr>
              <a:t>札幌トヨタ自動車株式会社　本社２階　会議室</a:t>
            </a:r>
            <a:endParaRPr lang="en-US" altLang="ja-JP" sz="1600" b="1" dirty="0">
              <a:solidFill>
                <a:srgbClr val="000000"/>
              </a:solidFill>
              <a:latin typeface="MS UI Gothic" pitchFamily="50" charset="-128"/>
              <a:ea typeface="MS UI Gothic" pitchFamily="50" charset="-128"/>
              <a:cs typeface="Meiryo UI" pitchFamily="50" charset="-128"/>
            </a:endParaRPr>
          </a:p>
          <a:p>
            <a:pPr eaLnBrk="1" hangingPunct="1">
              <a:lnSpc>
                <a:spcPts val="1300"/>
              </a:lnSpc>
              <a:spcBef>
                <a:spcPts val="163"/>
              </a:spcBef>
            </a:pPr>
            <a:r>
              <a:rPr lang="ja-JP" altLang="en-US" sz="1100" dirty="0">
                <a:solidFill>
                  <a:srgbClr val="000000"/>
                </a:solidFill>
                <a:latin typeface="MS UI Gothic" pitchFamily="50" charset="-128"/>
                <a:ea typeface="MS UI Gothic" pitchFamily="50" charset="-128"/>
                <a:cs typeface="Meiryo UI" pitchFamily="50" charset="-128"/>
              </a:rPr>
              <a:t>　</a:t>
            </a:r>
            <a:r>
              <a:rPr lang="zh-CN" altLang="en-US" sz="1100" dirty="0">
                <a:solidFill>
                  <a:srgbClr val="000000"/>
                </a:solidFill>
                <a:latin typeface="メイリオ" pitchFamily="50" charset="-128"/>
                <a:ea typeface="メイリオ" pitchFamily="50" charset="-128"/>
                <a:cs typeface="Meiryo UI" pitchFamily="50" charset="-128"/>
              </a:rPr>
              <a:t>〒</a:t>
            </a:r>
            <a:r>
              <a:rPr lang="en-US" altLang="ja-JP" sz="1100" dirty="0">
                <a:solidFill>
                  <a:srgbClr val="000000"/>
                </a:solidFill>
                <a:latin typeface="メイリオ" pitchFamily="50" charset="-128"/>
                <a:ea typeface="メイリオ" pitchFamily="50" charset="-128"/>
                <a:cs typeface="Meiryo UI" pitchFamily="50" charset="-128"/>
              </a:rPr>
              <a:t>060-0001</a:t>
            </a:r>
            <a:r>
              <a:rPr lang="ja-JP" altLang="en-US" sz="1100" dirty="0">
                <a:solidFill>
                  <a:srgbClr val="000000"/>
                </a:solidFill>
                <a:latin typeface="メイリオ" pitchFamily="50" charset="-128"/>
                <a:ea typeface="メイリオ" pitchFamily="50" charset="-128"/>
                <a:cs typeface="Meiryo UI" pitchFamily="50" charset="-128"/>
              </a:rPr>
              <a:t>　札幌市中央区北</a:t>
            </a:r>
            <a:r>
              <a:rPr lang="en-US" altLang="ja-JP" sz="1100" dirty="0">
                <a:solidFill>
                  <a:srgbClr val="000000"/>
                </a:solidFill>
                <a:latin typeface="メイリオ" pitchFamily="50" charset="-128"/>
                <a:ea typeface="メイリオ" pitchFamily="50" charset="-128"/>
                <a:cs typeface="Meiryo UI" pitchFamily="50" charset="-128"/>
              </a:rPr>
              <a:t>1</a:t>
            </a:r>
            <a:r>
              <a:rPr lang="ja-JP" altLang="en-US" sz="1100" dirty="0">
                <a:solidFill>
                  <a:srgbClr val="000000"/>
                </a:solidFill>
                <a:latin typeface="メイリオ" pitchFamily="50" charset="-128"/>
                <a:ea typeface="メイリオ" pitchFamily="50" charset="-128"/>
                <a:cs typeface="Meiryo UI" pitchFamily="50" charset="-128"/>
              </a:rPr>
              <a:t>条西</a:t>
            </a:r>
            <a:r>
              <a:rPr lang="en-US" altLang="ja-JP" sz="1100" dirty="0">
                <a:solidFill>
                  <a:srgbClr val="000000"/>
                </a:solidFill>
                <a:latin typeface="メイリオ" pitchFamily="50" charset="-128"/>
                <a:ea typeface="メイリオ" pitchFamily="50" charset="-128"/>
                <a:cs typeface="Meiryo UI" pitchFamily="50" charset="-128"/>
              </a:rPr>
              <a:t>7</a:t>
            </a:r>
            <a:r>
              <a:rPr lang="ja-JP" altLang="en-US" sz="1100" dirty="0">
                <a:solidFill>
                  <a:srgbClr val="000000"/>
                </a:solidFill>
                <a:latin typeface="メイリオ" pitchFamily="50" charset="-128"/>
                <a:ea typeface="メイリオ" pitchFamily="50" charset="-128"/>
                <a:cs typeface="Meiryo UI" pitchFamily="50" charset="-128"/>
              </a:rPr>
              <a:t>丁目</a:t>
            </a:r>
            <a:r>
              <a:rPr lang="en-US" altLang="ja-JP" sz="1100" dirty="0">
                <a:solidFill>
                  <a:srgbClr val="000000"/>
                </a:solidFill>
                <a:latin typeface="メイリオ" pitchFamily="50" charset="-128"/>
                <a:ea typeface="メイリオ" pitchFamily="50" charset="-128"/>
                <a:cs typeface="Meiryo UI" pitchFamily="50" charset="-128"/>
              </a:rPr>
              <a:t>3</a:t>
            </a:r>
            <a:r>
              <a:rPr lang="ja-JP" altLang="en-US" sz="1100" dirty="0">
                <a:solidFill>
                  <a:srgbClr val="000000"/>
                </a:solidFill>
                <a:latin typeface="メイリオ" pitchFamily="50" charset="-128"/>
                <a:ea typeface="メイリオ" pitchFamily="50" charset="-128"/>
                <a:cs typeface="Meiryo UI" pitchFamily="50" charset="-128"/>
              </a:rPr>
              <a:t>番地８　</a:t>
            </a:r>
            <a:r>
              <a:rPr lang="en-US" altLang="ja-JP" sz="1100" dirty="0">
                <a:solidFill>
                  <a:srgbClr val="000000"/>
                </a:solidFill>
                <a:latin typeface="メイリオ" pitchFamily="50" charset="-128"/>
                <a:ea typeface="メイリオ" pitchFamily="50" charset="-128"/>
                <a:cs typeface="Meiryo UI" pitchFamily="50" charset="-128"/>
              </a:rPr>
              <a:t>TEL011-231-9711</a:t>
            </a:r>
          </a:p>
        </p:txBody>
      </p:sp>
      <p:pic>
        <p:nvPicPr>
          <p:cNvPr id="4177" name="図 20"/>
          <p:cNvPicPr>
            <a:picLocks noChangeAspect="1"/>
          </p:cNvPicPr>
          <p:nvPr/>
        </p:nvPicPr>
        <p:blipFill>
          <a:blip r:embed="rId2">
            <a:extLst>
              <a:ext uri="{28A0092B-C50C-407E-A947-70E740481C1C}">
                <a14:useLocalDpi xmlns:a14="http://schemas.microsoft.com/office/drawing/2010/main" val="0"/>
              </a:ext>
            </a:extLst>
          </a:blip>
          <a:srcRect l="49129" t="39719" r="15509" b="19650"/>
          <a:stretch>
            <a:fillRect/>
          </a:stretch>
        </p:blipFill>
        <p:spPr bwMode="auto">
          <a:xfrm>
            <a:off x="252413" y="6738938"/>
            <a:ext cx="41052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defRPr sz="900" dirty="0" smtClean="0">
            <a:latin typeface="メイリオ"/>
            <a:ea typeface="メイリオ"/>
            <a:cs typeface="メイリオ"/>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CheckInWF xmlns="dbe3633e-c7cb-400d-bb73-d01fa67f4fc6">
      <Url>https://msadig.sharepoint.com/sites/E1H/private-site/_layouts/15/wrkstat.aspx?List=dbe3633e-c7cb-400d-bb73-d01fa67f4fc6&amp;WorkflowInstanceName=a7e2205f-dacc-4335-a23b-f6502837c804</Url>
      <Description>Check In</Description>
    </CheckInWF>
  </documentManagement>
</p: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56E4D5F123B1784BA82E38DB976BAAF1" ma:contentTypeVersion="" ma:contentTypeDescription="新しいドキュメントを作成します。" ma:contentTypeScope="" ma:versionID="870e1abff4dd5cda716b8abbd11e66a3">
  <xsd:schema xmlns:xsd="http://www.w3.org/2001/XMLSchema" xmlns:xs="http://www.w3.org/2001/XMLSchema" xmlns:p="http://schemas.microsoft.com/office/2006/metadata/properties" xmlns:ns1="http://schemas.microsoft.com/sharepoint/v3" xmlns:ns3="4438c169-96c6-467e-80d0-88b5a1648d95" xmlns:ns4="dbe3633e-c7cb-400d-bb73-d01fa67f4fc6" targetNamespace="http://schemas.microsoft.com/office/2006/metadata/properties" ma:root="true" ma:fieldsID="d8e4dad45279a81714fcab17e5945a81" ns1:_="" ns3:_="" ns4:_="">
    <xsd:import namespace="http://schemas.microsoft.com/sharepoint/v3"/>
    <xsd:import namespace="4438c169-96c6-467e-80d0-88b5a1648d95"/>
    <xsd:import namespace="dbe3633e-c7cb-400d-bb73-d01fa67f4fc6"/>
    <xsd:element name="properties">
      <xsd:complexType>
        <xsd:sequence>
          <xsd:element name="documentManagement">
            <xsd:complexType>
              <xsd:all>
                <xsd:element ref="ns1:_dlc_ExpireDateSaved" minOccurs="0"/>
                <xsd:element ref="ns1:_dlc_ExpireDate" minOccurs="0"/>
                <xsd:element ref="ns1:_dlc_Exempt" minOccurs="0"/>
                <xsd:element ref="ns3:SharedWithUsers" minOccurs="0"/>
                <xsd:element ref="ns3:SharedWithDetails" minOccurs="0"/>
                <xsd:element ref="ns4:MediaServiceMetadata" minOccurs="0"/>
                <xsd:element ref="ns4:MediaServiceFastMetadata" minOccurs="0"/>
                <xsd:element ref="ns4:CheckInWF"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0" nillable="true" ma:displayName="元の有効期限" ma:description="" ma:hidden="true" ma:internalName="_dlc_ExpireDateSaved" ma:readOnly="true">
      <xsd:simpleType>
        <xsd:restriction base="dms:DateTime"/>
      </xsd:simpleType>
    </xsd:element>
    <xsd:element name="_dlc_ExpireDate" ma:index="11" nillable="true" ma:displayName="期日" ma:description="" ma:hidden="true" ma:indexed="true" ma:internalName="_dlc_ExpireDate" ma:readOnly="true">
      <xsd:simpleType>
        <xsd:restriction base="dms:DateTime"/>
      </xsd:simpleType>
    </xsd:element>
    <xsd:element name="_dlc_Exempt" ma:index="12" nillable="true" ma:displayName="ポリシー適用除外"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38c169-96c6-467e-80d0-88b5a1648d95" elementFormDefault="qualified">
    <xsd:import namespace="http://schemas.microsoft.com/office/2006/documentManagement/types"/>
    <xsd:import namespace="http://schemas.microsoft.com/office/infopath/2007/PartnerControls"/>
    <xsd:element name="SharedWithUsers" ma:index="13"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e3633e-c7cb-400d-bb73-d01fa67f4fc6"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CheckInWF" ma:index="17" nillable="true" ma:displayName="CheckInWF" ma:internalName="CheckInWF">
      <xsd:complexType>
        <xsd:complexContent>
          <xsd:extension base="dms:URL">
            <xsd:sequence>
              <xsd:element name="Url" type="dms:ValidUrl" minOccurs="0" nillable="true"/>
              <xsd:element name="Description" type="xsd:string" nillable="true"/>
            </xsd:sequence>
          </xsd:extension>
        </xsd:complexContent>
      </xsd:complex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448533-4EA0-44D3-8C54-A0F906F83328}">
  <ds:schemaRefs>
    <ds:schemaRef ds:uri="http://schemas.microsoft.com/sharepoint/v3/contenttype/forms"/>
  </ds:schemaRefs>
</ds:datastoreItem>
</file>

<file path=customXml/itemProps2.xml><?xml version="1.0" encoding="utf-8"?>
<ds:datastoreItem xmlns:ds="http://schemas.openxmlformats.org/officeDocument/2006/customXml" ds:itemID="{CFF36C75-E9AB-4538-956C-7B2BC639DC97}">
  <ds:schemaRefs>
    <ds:schemaRef ds:uri="http://schemas.microsoft.com/office/2006/metadata/longProperties"/>
  </ds:schemaRefs>
</ds:datastoreItem>
</file>

<file path=customXml/itemProps3.xml><?xml version="1.0" encoding="utf-8"?>
<ds:datastoreItem xmlns:ds="http://schemas.openxmlformats.org/officeDocument/2006/customXml" ds:itemID="{B1E9C5AC-20FD-492F-951F-513A73A3AA8F}">
  <ds:schemaRefs>
    <ds:schemaRef ds:uri="4438c169-96c6-467e-80d0-88b5a1648d95"/>
    <ds:schemaRef ds:uri="http://schemas.microsoft.com/office/2006/metadata/properties"/>
    <ds:schemaRef ds:uri="http://schemas.microsoft.com/office/2006/documentManagement/types"/>
    <ds:schemaRef ds:uri="http://purl.org/dc/terms/"/>
    <ds:schemaRef ds:uri="http://purl.org/dc/elements/1.1/"/>
    <ds:schemaRef ds:uri="http://purl.org/dc/dcmitype/"/>
    <ds:schemaRef ds:uri="dbe3633e-c7cb-400d-bb73-d01fa67f4fc6"/>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FC294990-945A-40A0-AF9E-47AC826378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38c169-96c6-467e-80d0-88b5a1648d95"/>
    <ds:schemaRef ds:uri="dbe3633e-c7cb-400d-bb73-d01fa67f4f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8279</TotalTime>
  <Words>807</Words>
  <Application>Microsoft Office PowerPoint</Application>
  <PresentationFormat>ユーザー設定</PresentationFormat>
  <Paragraphs>141</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HGP創英角ｺﾞｼｯｸUB</vt:lpstr>
      <vt:lpstr>HGP明朝E</vt:lpstr>
      <vt:lpstr>Meiryo UI</vt:lpstr>
      <vt:lpstr>ＭＳ Ｐゴシック</vt:lpstr>
      <vt:lpstr>ＭＳ Ｐ明朝</vt:lpstr>
      <vt:lpstr>MS UI Gothic</vt:lpstr>
      <vt:lpstr>メイリオ</vt:lpstr>
      <vt:lpstr>Arial</vt:lpstr>
      <vt:lpstr>Calibri</vt:lpstr>
      <vt:lpstr>Office テーマ</vt:lpstr>
      <vt:lpstr>PowerPoint プレゼンテーション</vt:lpstr>
      <vt:lpstr>PowerPoint プレゼンテーション</vt:lpstr>
    </vt:vector>
  </TitlesOfParts>
  <Company>船井総合研究所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F1529</dc:creator>
  <cp:lastModifiedBy>民介協 事務局</cp:lastModifiedBy>
  <cp:revision>469</cp:revision>
  <cp:lastPrinted>2019-11-01T04:16:31Z</cp:lastPrinted>
  <dcterms:created xsi:type="dcterms:W3CDTF">2010-05-31T06:17:25Z</dcterms:created>
  <dcterms:modified xsi:type="dcterms:W3CDTF">2019-11-05T04:21:51Z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/sites/E1H/private-site/DocLib/12市場開発_40お客さま以外</vt:lpwstr>
  </property>
</Properties>
</file>